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62" r:id="rId2"/>
    <p:sldId id="402" r:id="rId3"/>
    <p:sldId id="403" r:id="rId4"/>
    <p:sldId id="401" r:id="rId5"/>
    <p:sldId id="398" r:id="rId6"/>
    <p:sldId id="405" r:id="rId7"/>
    <p:sldId id="406" r:id="rId8"/>
    <p:sldId id="404" r:id="rId9"/>
    <p:sldId id="407" r:id="rId10"/>
    <p:sldId id="328" r:id="rId11"/>
    <p:sldId id="408" r:id="rId12"/>
    <p:sldId id="409" r:id="rId13"/>
    <p:sldId id="419" r:id="rId14"/>
    <p:sldId id="410" r:id="rId15"/>
    <p:sldId id="411" r:id="rId16"/>
    <p:sldId id="412" r:id="rId17"/>
    <p:sldId id="413" r:id="rId18"/>
    <p:sldId id="418" r:id="rId19"/>
    <p:sldId id="416" r:id="rId20"/>
    <p:sldId id="414" r:id="rId21"/>
    <p:sldId id="417" r:id="rId22"/>
    <p:sldId id="420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400"/>
    <a:srgbClr val="FF8C1E"/>
    <a:srgbClr val="FF6600"/>
    <a:srgbClr val="333333"/>
    <a:srgbClr val="FFB419"/>
    <a:srgbClr val="FF66FF"/>
    <a:srgbClr val="F6AAFC"/>
    <a:srgbClr val="A41C94"/>
    <a:srgbClr val="F06423"/>
    <a:srgbClr val="9B8B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182" autoAdjust="0"/>
  </p:normalViewPr>
  <p:slideViewPr>
    <p:cSldViewPr>
      <p:cViewPr>
        <p:scale>
          <a:sx n="70" d="100"/>
          <a:sy n="70" d="100"/>
        </p:scale>
        <p:origin x="-114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MedSoft\&#1052;&#1072;&#1090;&#1077;&#1088;&#1080;&#1072;&#1083;&#1099;\&#1089;&#1090;&#1072;&#1090;&#1100;&#1103;\&#1043;&#1088;&#1072;&#1092;&#1080;&#1082;%20&#1082;&#1086;&#1085;&#1089;&#1091;&#1083;&#1100;&#1090;&#1072;&#1094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"/>
          <c:y val="4.8093728003588904E-3"/>
          <c:w val="0.96787160047265774"/>
          <c:h val="0.751300965671088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пациентов с определением маршрута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10"/>
            <c:spPr>
              <a:ln>
                <a:solidFill>
                  <a:srgbClr val="00B050"/>
                </a:solidFill>
              </a:ln>
            </c:spPr>
          </c:marker>
          <c:dLbls>
            <c:dLbl>
              <c:idx val="2"/>
              <c:layout>
                <c:manualLayout>
                  <c:x val="-5.841527186789504E-3"/>
                  <c:y val="4.7107503293597794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2397</c:v>
                </c:pt>
                <c:pt idx="2">
                  <c:v>3957</c:v>
                </c:pt>
                <c:pt idx="3">
                  <c:v>4405</c:v>
                </c:pt>
              </c:numCache>
            </c:numRef>
          </c:val>
        </c:ser>
        <c:dLbls>
          <c:showVal val="1"/>
        </c:dLbls>
        <c:marker val="1"/>
        <c:axId val="57088640"/>
        <c:axId val="57098624"/>
      </c:lineChart>
      <c:catAx>
        <c:axId val="57088640"/>
        <c:scaling>
          <c:orientation val="minMax"/>
        </c:scaling>
        <c:axPos val="b"/>
        <c:numFmt formatCode="General" sourceLinked="1"/>
        <c:majorTickMark val="none"/>
        <c:tickLblPos val="nextTo"/>
        <c:crossAx val="57098624"/>
        <c:crosses val="autoZero"/>
        <c:auto val="1"/>
        <c:lblAlgn val="ctr"/>
        <c:lblOffset val="100"/>
      </c:catAx>
      <c:valAx>
        <c:axId val="57098624"/>
        <c:scaling>
          <c:orientation val="minMax"/>
        </c:scaling>
        <c:delete val="1"/>
        <c:axPos val="l"/>
        <c:numFmt formatCode="General" sourceLinked="1"/>
        <c:tickLblPos val="none"/>
        <c:crossAx val="57088640"/>
        <c:crosses val="autoZero"/>
        <c:crossBetween val="between"/>
      </c:valAx>
    </c:plotArea>
    <c:plotVisOnly val="1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66.8</c:v>
                </c:pt>
                <c:pt idx="1">
                  <c:v>67.8</c:v>
                </c:pt>
                <c:pt idx="2">
                  <c:v>68</c:v>
                </c:pt>
                <c:pt idx="3">
                  <c:v>72.400000000000006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дня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4118877579604198E-2"/>
                  <c:y val="1.1898218720255344E-2"/>
                </c:manualLayout>
              </c:layout>
              <c:showVal val="1"/>
            </c:dLbl>
            <c:dLbl>
              <c:idx val="1"/>
              <c:layout>
                <c:manualLayout>
                  <c:x val="-2.3542968160232908E-2"/>
                  <c:y val="1.8066499202038212E-2"/>
                </c:manualLayout>
              </c:layout>
              <c:showVal val="1"/>
            </c:dLbl>
            <c:dLbl>
              <c:idx val="2"/>
              <c:layout>
                <c:manualLayout>
                  <c:x val="-2.4118877579604198E-2"/>
                  <c:y val="1.8177784457278627E-2"/>
                </c:manualLayout>
              </c:layout>
              <c:showVal val="1"/>
            </c:dLbl>
            <c:dLbl>
              <c:idx val="3"/>
              <c:layout>
                <c:manualLayout>
                  <c:x val="-2.5050398008958058E-2"/>
                  <c:y val="9.4098660998633236E-3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2.6</c:v>
                </c:pt>
                <c:pt idx="3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дня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5626307428329467E-2"/>
                  <c:y val="-1.1361115285799151E-2"/>
                </c:manualLayout>
              </c:layout>
              <c:showVal val="1"/>
            </c:dLbl>
            <c:dLbl>
              <c:idx val="1"/>
              <c:layout>
                <c:manualLayout>
                  <c:x val="2.5626307428329467E-2"/>
                  <c:y val="-6.8166691714794904E-3"/>
                </c:manualLayout>
              </c:layout>
              <c:showVal val="1"/>
            </c:dLbl>
            <c:dLbl>
              <c:idx val="2"/>
              <c:layout>
                <c:manualLayout>
                  <c:x val="2.469478699897543E-2"/>
                  <c:y val="-6.8229312035267761E-3"/>
                </c:manualLayout>
              </c:layout>
              <c:showVal val="1"/>
            </c:dLbl>
            <c:dLbl>
              <c:idx val="3"/>
              <c:layout>
                <c:manualLayout>
                  <c:x val="3.3163456671955728E-2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2.5</c:v>
                </c:pt>
                <c:pt idx="1">
                  <c:v>2.4</c:v>
                </c:pt>
                <c:pt idx="2">
                  <c:v>2.6</c:v>
                </c:pt>
                <c:pt idx="3">
                  <c:v>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Свыше 3х дней</c:v>
                </c:pt>
              </c:strCache>
            </c:strRef>
          </c:tx>
          <c:spPr>
            <a:solidFill>
              <a:srgbClr val="F064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28.3</c:v>
                </c:pt>
                <c:pt idx="1">
                  <c:v>27.3</c:v>
                </c:pt>
                <c:pt idx="2">
                  <c:v>26.9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5386496"/>
        <c:axId val="55388032"/>
        <c:axId val="0"/>
      </c:bar3DChart>
      <c:catAx>
        <c:axId val="55386496"/>
        <c:scaling>
          <c:orientation val="minMax"/>
        </c:scaling>
        <c:axPos val="b"/>
        <c:numFmt formatCode="General" sourceLinked="1"/>
        <c:majorTickMark val="none"/>
        <c:tickLblPos val="nextTo"/>
        <c:crossAx val="55388032"/>
        <c:crosses val="autoZero"/>
        <c:auto val="1"/>
        <c:lblAlgn val="ctr"/>
        <c:lblOffset val="100"/>
      </c:catAx>
      <c:valAx>
        <c:axId val="55388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5386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1106955380577767E-2"/>
          <c:y val="0.10930232558139542"/>
          <c:w val="0.80945275590551158"/>
          <c:h val="5.7913968762370253E-2"/>
        </c:manualLayout>
      </c:layout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Количество заявок и заочных консультаций </a:t>
            </a:r>
            <a:br>
              <a:rPr lang="ru-RU" sz="1800" dirty="0"/>
            </a:br>
            <a:r>
              <a:rPr lang="ru-RU" sz="1800" dirty="0"/>
              <a:t>с 2011 по 2015 годы 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 заочных консультаций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9444444444444445E-2"/>
                  <c:y val="6.308129656665328E-3"/>
                </c:manualLayout>
              </c:layout>
              <c:showVal val="1"/>
            </c:dLbl>
            <c:dLbl>
              <c:idx val="1"/>
              <c:layout>
                <c:manualLayout>
                  <c:x val="1.2926290463691988E-2"/>
                  <c:y val="1.0928611432742657E-2"/>
                </c:manualLayout>
              </c:layout>
              <c:showVal val="1"/>
            </c:dLbl>
            <c:dLbl>
              <c:idx val="2"/>
              <c:layout>
                <c:manualLayout>
                  <c:x val="1.4565507436570436E-2"/>
                  <c:y val="-1.5586456655255747E-3"/>
                </c:manualLayout>
              </c:layout>
              <c:showVal val="1"/>
            </c:dLbl>
            <c:dLbl>
              <c:idx val="3"/>
              <c:layout>
                <c:manualLayout>
                  <c:x val="2.4073162729658818E-2"/>
                  <c:y val="-1.245579314337495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Лист1!$A$4:$A$7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Лист1!$B$4:$B$7</c:f>
              <c:numCache>
                <c:formatCode>0</c:formatCode>
                <c:ptCount val="4"/>
                <c:pt idx="0">
                  <c:v>426</c:v>
                </c:pt>
                <c:pt idx="1">
                  <c:v>1419.6</c:v>
                </c:pt>
                <c:pt idx="2">
                  <c:v>1996</c:v>
                </c:pt>
                <c:pt idx="3">
                  <c:v>2668.8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Количество заявок</c:v>
                </c:pt>
              </c:strCache>
            </c:strRef>
          </c:tx>
          <c:cat>
            <c:strRef>
              <c:f>Лист1!$A$4:$A$7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Лист1!$C$4:$C$7</c:f>
              <c:numCache>
                <c:formatCode>0</c:formatCode>
                <c:ptCount val="4"/>
                <c:pt idx="0">
                  <c:v>16143.6</c:v>
                </c:pt>
                <c:pt idx="1">
                  <c:v>71152.800000000003</c:v>
                </c:pt>
                <c:pt idx="2">
                  <c:v>75298.8</c:v>
                </c:pt>
                <c:pt idx="3">
                  <c:v>78352.800000000003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35742464"/>
        <c:axId val="35744000"/>
        <c:axId val="0"/>
      </c:bar3DChart>
      <c:catAx>
        <c:axId val="35742464"/>
        <c:scaling>
          <c:orientation val="minMax"/>
        </c:scaling>
        <c:axPos val="b"/>
        <c:majorGridlines/>
        <c:majorTickMark val="none"/>
        <c:tickLblPos val="nextTo"/>
        <c:crossAx val="35744000"/>
        <c:crosses val="autoZero"/>
        <c:auto val="1"/>
        <c:lblAlgn val="ctr"/>
        <c:lblOffset val="100"/>
      </c:catAx>
      <c:valAx>
        <c:axId val="35744000"/>
        <c:scaling>
          <c:orientation val="minMax"/>
        </c:scaling>
        <c:delete val="1"/>
        <c:axPos val="l"/>
        <c:majorGridlines/>
        <c:numFmt formatCode="0" sourceLinked="1"/>
        <c:majorTickMark val="none"/>
        <c:tickLblPos val="none"/>
        <c:crossAx val="357424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>
          <a:latin typeface="+mj-l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4752-604F-4D5E-AC15-25F5883A4FC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5E89-6090-40F6-A22B-12408E334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10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AC75-1666-4071-A2E4-D63477B4232F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2D37-123D-4C6D-85CF-C99FACF3B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72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</a:t>
            </a:r>
            <a:r>
              <a:rPr lang="ru-RU" baseline="0" dirty="0" smtClean="0"/>
              <a:t> коллеги!</a:t>
            </a:r>
          </a:p>
          <a:p>
            <a:r>
              <a:rPr lang="ru-RU" baseline="0" dirty="0" smtClean="0"/>
              <a:t>В докладе представлю опыт организации логистики пациентов в региональные узкоспециализированные поликлиники наработанный в Красноярском крае. Особенно ярко отображу опыт Краевой клинической больницы, с которой и начиналась отработка дистанционных механизмов маршрутизации.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начала немного о Красноярском крае. Особенности региона: низкая плотность населения, большая протяженность.</a:t>
            </a:r>
          </a:p>
          <a:p>
            <a:r>
              <a:rPr lang="ru-RU" dirty="0" smtClean="0"/>
              <a:t>Сравнение размеров региона</a:t>
            </a:r>
            <a:r>
              <a:rPr lang="ru-RU" baseline="0" dirty="0" smtClean="0"/>
              <a:t> с Германией и Францией отображает всю сложность размытия ресурсов.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Говорим о том, что в крае действует трех уровневая система, а ККБ является многопрофильным узкоспециализированным учреждением</a:t>
            </a:r>
            <a:r>
              <a:rPr lang="ru-RU" dirty="0" smtClean="0"/>
              <a:t>. Именно на</a:t>
            </a:r>
            <a:r>
              <a:rPr lang="ru-RU" baseline="0" dirty="0" smtClean="0"/>
              <a:t> примере ККБ покажем опыт наработанный по заочному анализу направительной документации, через это выстраивание логистики пациентов в региональную поликлинику. Так же покажем на примере ККБ  опыт планирования госпитализаций с точностью до 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Виртульная</a:t>
            </a:r>
            <a:r>
              <a:rPr lang="ru-RU" dirty="0" smtClean="0"/>
              <a:t> поликлиника, поговорим что это такое.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2010 году поликлиника ККБ была серьезно перегружена направляемыми пациентами. Срок ожидания консультаций узких специалистов и сроки ожидания диагностики превышали критические значения.</a:t>
            </a:r>
          </a:p>
          <a:p>
            <a:r>
              <a:rPr lang="ru-RU" baseline="0" dirty="0" smtClean="0"/>
              <a:t>Пациенту при приезде на консультацию вынуждены были по долгу ожидать консультаций, учитывая протяженность региона и факт того, что большая часть пациентов не из города Красноярска понимаем социальную напряженность, когда пациенту приходилось жить не в своем городе.</a:t>
            </a:r>
          </a:p>
          <a:p>
            <a:r>
              <a:rPr lang="ru-RU" baseline="0" dirty="0" smtClean="0"/>
              <a:t>Были попытки выдачи лимитов на отправление каждой мед. организации, но это не решало вопроса.</a:t>
            </a:r>
          </a:p>
          <a:p>
            <a:r>
              <a:rPr lang="ru-RU" baseline="0" dirty="0" smtClean="0"/>
              <a:t>В краевую клиническую больницы на консультацию можно попасть только по направлению лечащего врача. Собственно это открыло возможность введения анализа направительной документации для организации заочных консультаций о логистики пациентов внутри поликлиники.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C2D37-123D-4C6D-85CF-C99FACF3B7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45432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514350" y="5805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4355976" y="3284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2555776" y="5949281"/>
            <a:ext cx="475252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  <a:endParaRPr lang="ru-RU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0" y="1150640"/>
            <a:ext cx="8686800" cy="694184"/>
          </a:xfrm>
          <a:prstGeom prst="rect">
            <a:avLst/>
          </a:prstGeo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6085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\обмен\Фирменный стиль\Для применения\JPG\Плакат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4649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045432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514350" y="5805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4355976" y="3284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2555776" y="5949281"/>
            <a:ext cx="475252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  <a:endParaRPr lang="ru-RU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29"/>
          <p:cNvSpPr>
            <a:spLocks noChangeShapeType="1"/>
          </p:cNvSpPr>
          <p:nvPr userDrawn="1"/>
        </p:nvSpPr>
        <p:spPr bwMode="auto">
          <a:xfrm>
            <a:off x="514350" y="112474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 descr="\\srv\обмен\Фирменный стиль\Для применения\PNG\Лого с надписью прозрачный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172" y="216024"/>
            <a:ext cx="1815548" cy="692696"/>
          </a:xfrm>
          <a:prstGeom prst="rect">
            <a:avLst/>
          </a:prstGeom>
          <a:noFill/>
        </p:spPr>
      </p:pic>
      <p:pic>
        <p:nvPicPr>
          <p:cNvPr id="1030" name="Picture 6" descr="\\srv\обмен\Фирменный стиль\Для применения\PNG\Лозунг 3 строки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752945" cy="5486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06" r:id="rId4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kumimoji="0" sz="2400" b="0" kern="1200" cap="all" baseline="0">
          <a:solidFill>
            <a:srgbClr val="FF8C1E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None/>
        <a:defRPr kumimoji="0"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355976" y="1916832"/>
            <a:ext cx="4248472" cy="2376264"/>
          </a:xfrm>
        </p:spPr>
        <p:txBody>
          <a:bodyPr/>
          <a:lstStyle/>
          <a:p>
            <a:r>
              <a:rPr lang="ru-RU" sz="2000" b="1" dirty="0" smtClean="0">
                <a:latin typeface="+mj-lt"/>
              </a:rPr>
              <a:t>Выстраивание 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логистики пациентов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в региональную клинику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Виртуальная поликлиника,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планирование госпитализаций</a:t>
            </a:r>
            <a:endParaRPr lang="ru-RU" sz="1600" dirty="0">
              <a:latin typeface="+mj-lt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0"/>
          </p:nvPr>
        </p:nvSpPr>
        <p:spPr>
          <a:xfrm>
            <a:off x="2555776" y="5949280"/>
            <a:ext cx="4752528" cy="720079"/>
          </a:xfrm>
        </p:spPr>
        <p:txBody>
          <a:bodyPr/>
          <a:lstStyle/>
          <a:p>
            <a:r>
              <a:rPr lang="ru-RU" sz="1400" dirty="0" smtClean="0"/>
              <a:t>Виталий Геннадьевич </a:t>
            </a:r>
            <a:r>
              <a:rPr lang="ru-RU" sz="1400" dirty="0" err="1" smtClean="0"/>
              <a:t>Азанов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Краевая клиническая больница, ТФОМС. Красноярский край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989138"/>
          <a:ext cx="8696356" cy="458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88840"/>
            <a:ext cx="3283868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cap="all" dirty="0" smtClean="0">
                <a:solidFill>
                  <a:srgbClr val="92D050"/>
                </a:solidFill>
              </a:rPr>
              <a:t>2015 </a:t>
            </a:r>
            <a:r>
              <a:rPr lang="ru-RU" cap="all" dirty="0" smtClean="0">
                <a:solidFill>
                  <a:srgbClr val="92D050"/>
                </a:solidFill>
              </a:rPr>
              <a:t>год:</a:t>
            </a:r>
          </a:p>
          <a:p>
            <a:pPr fontAlgn="auto">
              <a:spcAft>
                <a:spcPts val="0"/>
              </a:spcAft>
            </a:pPr>
            <a:r>
              <a:rPr lang="ru-RU" cap="all" dirty="0" smtClean="0">
                <a:solidFill>
                  <a:srgbClr val="92D050"/>
                </a:solidFill>
              </a:rPr>
              <a:t>с определением маршрута </a:t>
            </a:r>
            <a:r>
              <a:rPr lang="ru-RU" sz="2000" cap="all" dirty="0" smtClean="0">
                <a:solidFill>
                  <a:srgbClr val="00B0F0"/>
                </a:solidFill>
              </a:rPr>
              <a:t>5.6% </a:t>
            </a:r>
            <a:endParaRPr lang="ru-RU" cap="all" dirty="0" smtClean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cap="all" dirty="0" smtClean="0">
                <a:solidFill>
                  <a:srgbClr val="92D050"/>
                </a:solidFill>
              </a:rPr>
              <a:t>от всех заявок</a:t>
            </a:r>
            <a:endParaRPr lang="ru-RU" sz="2400" cap="all" dirty="0" smtClean="0">
              <a:solidFill>
                <a:srgbClr val="00B0F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50640"/>
            <a:ext cx="8991600" cy="550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cap="all" dirty="0" smtClean="0">
                <a:solidFill>
                  <a:srgbClr val="FF8C1E"/>
                </a:solidFill>
                <a:latin typeface="Arial" pitchFamily="34" charset="0"/>
                <a:ea typeface="+mj-ea"/>
                <a:cs typeface="Arial" pitchFamily="34" charset="0"/>
              </a:rPr>
              <a:t>Определение полного маршрута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1268760"/>
          <a:ext cx="842493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сокращение сроков обследования</a:t>
            </a:r>
            <a:r>
              <a:rPr lang="en-US" dirty="0" smtClean="0"/>
              <a:t> (%)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94184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Виртуальная поликлиника: Результаты за 3 года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94184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Виртуальная поликлиника: тиражирование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2014 года (на базе используемого регионом МИС </a:t>
            </a:r>
            <a:r>
              <a:rPr lang="ru-RU" sz="2000" dirty="0" err="1" smtClean="0"/>
              <a:t>qMS</a:t>
            </a:r>
            <a:r>
              <a:rPr lang="ru-RU" sz="2000" dirty="0" smtClean="0"/>
              <a:t>):</a:t>
            </a:r>
          </a:p>
          <a:p>
            <a:endParaRPr lang="ru-RU" sz="2000" dirty="0" smtClean="0"/>
          </a:p>
          <a:p>
            <a:r>
              <a:rPr lang="ru-RU" sz="2000" dirty="0" smtClean="0"/>
              <a:t>- Краевой онкологический диспансер</a:t>
            </a:r>
          </a:p>
          <a:p>
            <a:r>
              <a:rPr lang="ru-RU" sz="2000" dirty="0" smtClean="0"/>
              <a:t>- Краевая детская больница</a:t>
            </a:r>
          </a:p>
          <a:p>
            <a:pPr>
              <a:buFontTx/>
              <a:buChar char="-"/>
            </a:pPr>
            <a:r>
              <a:rPr lang="ru-RU" sz="2000" dirty="0" smtClean="0"/>
              <a:t> Краевая больница №2</a:t>
            </a:r>
          </a:p>
          <a:p>
            <a:pPr>
              <a:buFontTx/>
              <a:buChar char="-"/>
            </a:pPr>
            <a:r>
              <a:rPr lang="ru-RU" sz="2000" dirty="0" smtClean="0"/>
              <a:t> Сибирский клинический центр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Все больницы направляют заявки на пациентов дистанционно в </a:t>
            </a:r>
            <a:r>
              <a:rPr lang="ru-RU" sz="2000" smtClean="0"/>
              <a:t>ожидании заочного </a:t>
            </a:r>
            <a:r>
              <a:rPr lang="ru-RU" sz="2000" dirty="0" smtClean="0"/>
              <a:t>решения.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8991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Планирование госпитализаций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опыт </a:t>
            </a:r>
            <a:r>
              <a:rPr lang="ru-RU" sz="3200" b="1" dirty="0" smtClean="0"/>
              <a:t>многопрофильного стационара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1270248"/>
          </a:xfrm>
        </p:spPr>
        <p:txBody>
          <a:bodyPr>
            <a:noAutofit/>
          </a:bodyPr>
          <a:lstStyle/>
          <a:p>
            <a:r>
              <a:rPr lang="ru-RU" dirty="0" smtClean="0"/>
              <a:t>Планирование госпитализаций в многопрофильный стационар </a:t>
            </a:r>
            <a:br>
              <a:rPr lang="ru-RU" dirty="0" smtClean="0"/>
            </a:br>
            <a:r>
              <a:rPr lang="ru-RU" dirty="0" smtClean="0"/>
              <a:t>с гарантированной датой: </a:t>
            </a:r>
            <a:r>
              <a:rPr lang="ru-RU" b="1" dirty="0" smtClean="0"/>
              <a:t>возможно ли?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мешает:</a:t>
            </a:r>
          </a:p>
          <a:p>
            <a:endParaRPr lang="ru-RU" sz="2400" dirty="0" smtClean="0"/>
          </a:p>
          <a:p>
            <a:r>
              <a:rPr lang="ru-RU" sz="2400" dirty="0" smtClean="0"/>
              <a:t>- Отсутствие расходных материалов</a:t>
            </a:r>
          </a:p>
          <a:p>
            <a:r>
              <a:rPr lang="ru-RU" sz="2400" dirty="0" smtClean="0"/>
              <a:t>- Временное отсутствие хирургов/анестезиологов/...</a:t>
            </a:r>
          </a:p>
          <a:p>
            <a:r>
              <a:rPr lang="ru-RU" sz="2400" dirty="0" smtClean="0"/>
              <a:t>- Поступление экстренных пациентов</a:t>
            </a:r>
          </a:p>
          <a:p>
            <a:r>
              <a:rPr lang="ru-RU" sz="2400" dirty="0" smtClean="0"/>
              <a:t>...</a:t>
            </a:r>
          </a:p>
          <a:p>
            <a:endParaRPr lang="ru-RU" sz="2400" dirty="0" smtClean="0"/>
          </a:p>
          <a:p>
            <a:r>
              <a:rPr lang="ru-RU" sz="2400" dirty="0" smtClean="0"/>
              <a:t>Для себя мы определили, что планирование госпитализации с точностью до дня вполне возможно при экстренности отделений </a:t>
            </a:r>
            <a:r>
              <a:rPr lang="en-US" sz="2400" dirty="0" smtClean="0"/>
              <a:t>&lt;</a:t>
            </a:r>
            <a:r>
              <a:rPr lang="ru-RU" sz="2400" dirty="0" smtClean="0"/>
              <a:t>30%</a:t>
            </a:r>
          </a:p>
          <a:p>
            <a:r>
              <a:rPr lang="ru-RU" sz="2400" dirty="0" smtClean="0"/>
              <a:t>и отлаженный процессах снабжения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982216"/>
          </a:xfrm>
        </p:spPr>
        <p:txBody>
          <a:bodyPr>
            <a:noAutofit/>
          </a:bodyPr>
          <a:lstStyle/>
          <a:p>
            <a:r>
              <a:rPr lang="ru-RU" dirty="0" smtClean="0"/>
              <a:t>Планирование госпитализаций, что первично: койка или пропускная способность?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665394" cy="45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isanec.ru/wp-content/uploads/2016/01/caso73.jpg"/>
          <p:cNvPicPr>
            <a:picLocks noChangeAspect="1" noChangeArrowheads="1"/>
          </p:cNvPicPr>
          <p:nvPr/>
        </p:nvPicPr>
        <p:blipFill>
          <a:blip r:embed="rId2" cstate="print"/>
          <a:srcRect l="61324"/>
          <a:stretch>
            <a:fillRect/>
          </a:stretch>
        </p:blipFill>
        <p:spPr bwMode="auto">
          <a:xfrm>
            <a:off x="5796136" y="1988840"/>
            <a:ext cx="3347865" cy="486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982216"/>
          </a:xfrm>
        </p:spPr>
        <p:txBody>
          <a:bodyPr>
            <a:noAutofit/>
          </a:bodyPr>
          <a:lstStyle/>
          <a:p>
            <a:r>
              <a:rPr lang="ru-RU" dirty="0" smtClean="0"/>
              <a:t>Планирование госпитализаций: </a:t>
            </a:r>
            <a:br>
              <a:rPr lang="ru-RU" dirty="0" smtClean="0"/>
            </a:br>
            <a:r>
              <a:rPr lang="ru-RU" dirty="0" smtClean="0"/>
              <a:t>роль обратной связи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89061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случае невозможности госпитализации пациенту сообщают новую дату по телефону</a:t>
            </a:r>
          </a:p>
          <a:p>
            <a:endParaRPr lang="ru-RU" sz="2400" dirty="0" smtClean="0"/>
          </a:p>
          <a:p>
            <a:r>
              <a:rPr lang="ru-RU" sz="2400" dirty="0" smtClean="0"/>
              <a:t>За 2 дня до госпитализации пациента спрашивают о возможности госпитализации и явных признаках противопоказаний</a:t>
            </a:r>
          </a:p>
          <a:p>
            <a:endParaRPr lang="ru-RU" sz="2400" dirty="0" smtClean="0"/>
          </a:p>
          <a:p>
            <a:r>
              <a:rPr lang="ru-RU" sz="2400" dirty="0" smtClean="0"/>
              <a:t>Без обратной связи адекватно планировать госпитализации невыполнимо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429156" cy="419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22176"/>
          </a:xfrm>
        </p:spPr>
        <p:txBody>
          <a:bodyPr>
            <a:noAutofit/>
          </a:bodyPr>
          <a:lstStyle/>
          <a:p>
            <a:r>
              <a:rPr lang="ru-RU" dirty="0" smtClean="0"/>
              <a:t>Планирование госпитализаций </a:t>
            </a:r>
            <a:r>
              <a:rPr lang="ru-RU" b="1" dirty="0" smtClean="0"/>
              <a:t>и операций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5493" r="33846"/>
          <a:stretch>
            <a:fillRect/>
          </a:stretch>
        </p:blipFill>
        <p:spPr bwMode="auto">
          <a:xfrm>
            <a:off x="3413788" y="3140968"/>
            <a:ext cx="57302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843808" y="2996952"/>
            <a:ext cx="187220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 bwMode="auto">
          <a:xfrm>
            <a:off x="2051720" y="2636912"/>
            <a:ext cx="792088" cy="57606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644008" y="3717032"/>
            <a:ext cx="1008112" cy="43204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766192"/>
          </a:xfrm>
        </p:spPr>
        <p:txBody>
          <a:bodyPr>
            <a:noAutofit/>
          </a:bodyPr>
          <a:lstStyle/>
          <a:p>
            <a:r>
              <a:rPr lang="ru-RU" dirty="0" smtClean="0"/>
              <a:t>Опробованный Возможный Уровень </a:t>
            </a:r>
            <a:br>
              <a:rPr lang="ru-RU" dirty="0" smtClean="0"/>
            </a:br>
            <a:r>
              <a:rPr lang="ru-RU" u="sng" dirty="0" smtClean="0"/>
              <a:t>ЗАОЧНОГО</a:t>
            </a:r>
            <a:r>
              <a:rPr lang="ru-RU" dirty="0" smtClean="0"/>
              <a:t> планирования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5536" y="2636912"/>
            <a:ext cx="230425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Поликлинические приемы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491880" y="2636912"/>
            <a:ext cx="2232248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Планирование госпитализации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516216" y="2636912"/>
            <a:ext cx="2016224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Планирование операции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229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b="1" dirty="0" smtClean="0">
                <a:solidFill>
                  <a:srgbClr val="FF0000"/>
                </a:solidFill>
              </a:rPr>
              <a:t>432 </a:t>
            </a:r>
            <a:r>
              <a:rPr lang="ru-RU" dirty="0" smtClean="0"/>
              <a:t>пациентов ККБ в 2015 году </a:t>
            </a:r>
            <a:r>
              <a:rPr lang="ru-RU" b="1" dirty="0" smtClean="0"/>
              <a:t>ЗАОЧНО </a:t>
            </a:r>
            <a:r>
              <a:rPr lang="ru-RU" dirty="0" smtClean="0"/>
              <a:t>сформирован маршрут </a:t>
            </a:r>
          </a:p>
          <a:p>
            <a:r>
              <a:rPr lang="ru-RU" dirty="0" smtClean="0"/>
              <a:t>от Поликлинических приемов -&gt; Госпитализации в стационар -&gt; назначенной даты и времени операции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7" idx="3"/>
            <a:endCxn id="8" idx="1"/>
          </p:cNvCxnSpPr>
          <p:nvPr/>
        </p:nvCxnSpPr>
        <p:spPr>
          <a:xfrm>
            <a:off x="2699792" y="3537012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24128" y="3501008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Красноярский край. Особенность - размер</a:t>
            </a:r>
            <a:endParaRPr lang="ru-RU" dirty="0"/>
          </a:p>
        </p:txBody>
      </p:sp>
      <p:pic>
        <p:nvPicPr>
          <p:cNvPr id="4098" name="Picture 2" descr="http://euro-map.com/karty-rossii/oblast/krasnoyarskiy-kray/krasnoyarskiy-kray-na-karte-rossii.jpg"/>
          <p:cNvPicPr>
            <a:picLocks noChangeAspect="1" noChangeArrowheads="1"/>
          </p:cNvPicPr>
          <p:nvPr/>
        </p:nvPicPr>
        <p:blipFill>
          <a:blip r:embed="rId3" cstate="print"/>
          <a:srcRect l="1088" t="7953" r="1019" b="12573"/>
          <a:stretch>
            <a:fillRect/>
          </a:stretch>
        </p:blipFill>
        <p:spPr bwMode="auto">
          <a:xfrm>
            <a:off x="0" y="1691333"/>
            <a:ext cx="9144000" cy="4214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1"/>
            <a:ext cx="9144000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ru-RU" sz="2400" dirty="0" smtClean="0"/>
              <a:t>6,5 шт. Германий (357 168 км²).    3,6 шт. </a:t>
            </a:r>
            <a:r>
              <a:rPr lang="ru-RU" sz="2400" dirty="0" err="1" smtClean="0"/>
              <a:t>Франций</a:t>
            </a:r>
            <a:r>
              <a:rPr lang="ru-RU" sz="2400" dirty="0" smtClean="0"/>
              <a:t> (640 679 км²)</a:t>
            </a:r>
            <a:endParaRPr kumimoji="0" lang="ru-RU" sz="2400" b="0" i="0" u="none" strike="noStrike" kern="1200" cap="all" spc="0" normalizeH="0" baseline="0" noProof="0" dirty="0" smtClean="0">
              <a:ln>
                <a:noFill/>
              </a:ln>
              <a:solidFill>
                <a:srgbClr val="FF8C1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834739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2 339 700 км²   (1/7 часть России)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58415" y="3905913"/>
            <a:ext cx="3857652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57884" y="37630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982216"/>
          </a:xfrm>
        </p:spPr>
        <p:txBody>
          <a:bodyPr>
            <a:noAutofit/>
          </a:bodyPr>
          <a:lstStyle/>
          <a:p>
            <a:r>
              <a:rPr lang="ru-RU" dirty="0" smtClean="0"/>
              <a:t>Планирование госпитализаций: </a:t>
            </a:r>
            <a:br>
              <a:rPr lang="ru-RU" dirty="0" smtClean="0"/>
            </a:br>
            <a:r>
              <a:rPr lang="ru-RU" dirty="0" smtClean="0"/>
              <a:t>итоги первого года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Введено назначение точной даты госпитализации для 30 отделений из 34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Уменьшено количество отказов в госпитализации плановых пациентов на 37%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22176"/>
          </a:xfrm>
        </p:spPr>
        <p:txBody>
          <a:bodyPr>
            <a:noAutofit/>
          </a:bodyPr>
          <a:lstStyle/>
          <a:p>
            <a:r>
              <a:rPr lang="ru-RU" dirty="0" smtClean="0"/>
              <a:t>выводы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96618"/>
            <a:ext cx="511256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100" dirty="0" smtClean="0"/>
              <a:t>Заочный анализ направительной документации в многопрофильные поликлиники оправдан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Заочное построение маршрута создает возможности для уменьшения времени пребывания пациента в поликлинике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Планировать госпитализацию с точностью до дня возможно в большом ряде случаев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Возможно планировать дату операции на этапе направительной документации для ряда случаев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Первичная пропускная способность отделений стационара, а не койка</a:t>
            </a:r>
            <a:endParaRPr lang="ru-RU" sz="2100" dirty="0"/>
          </a:p>
        </p:txBody>
      </p:sp>
      <p:pic>
        <p:nvPicPr>
          <p:cNvPr id="6" name="Picture 2" descr="Gif-ки на Nano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286092" cy="2738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Любые вопросы про игры. - Форум Блэ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143536" cy="38576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7"/>
            <a:ext cx="8991600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Вопросы 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71600" y="0"/>
            <a:ext cx="1368152" cy="9807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Красноярский край</a:t>
            </a:r>
            <a:endParaRPr lang="ru-RU" dirty="0"/>
          </a:p>
        </p:txBody>
      </p:sp>
      <p:pic>
        <p:nvPicPr>
          <p:cNvPr id="4098" name="Picture 2" descr="http://euro-map.com/karty-rossii/oblast/krasnoyarskiy-kray/krasnoyarskiy-kray-na-karte-rossii.jpg"/>
          <p:cNvPicPr>
            <a:picLocks noChangeAspect="1" noChangeArrowheads="1"/>
          </p:cNvPicPr>
          <p:nvPr/>
        </p:nvPicPr>
        <p:blipFill>
          <a:blip r:embed="rId2" cstate="print"/>
          <a:srcRect l="43916" t="7953" r="1019" b="12573"/>
          <a:stretch>
            <a:fillRect/>
          </a:stretch>
        </p:blipFill>
        <p:spPr bwMode="auto">
          <a:xfrm>
            <a:off x="4000496" y="1714488"/>
            <a:ext cx="5143504" cy="42148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85925"/>
            <a:ext cx="4000496" cy="1139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2 865 908 </a:t>
            </a:r>
            <a:r>
              <a:rPr lang="ru-RU" sz="2800" dirty="0" smtClean="0"/>
              <a:t>чел.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44</a:t>
            </a:r>
            <a:r>
              <a:rPr lang="ru-RU" sz="2400" dirty="0" smtClean="0"/>
              <a:t> района, </a:t>
            </a:r>
            <a:r>
              <a:rPr lang="ru-RU" sz="2400" dirty="0" smtClean="0">
                <a:solidFill>
                  <a:srgbClr val="FF0000"/>
                </a:solidFill>
              </a:rPr>
              <a:t>17</a:t>
            </a:r>
            <a:r>
              <a:rPr lang="ru-RU" sz="2400" dirty="0" smtClean="0"/>
              <a:t> городов 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/>
              <a:t>(3 закрытых города)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8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Сложность: размытие ресурсов… </a:t>
            </a:r>
            <a:r>
              <a:rPr lang="ru-RU" sz="2000" dirty="0" smtClean="0"/>
              <a:t>пример школа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3106703"/>
            <a:ext cx="3924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219 </a:t>
            </a:r>
            <a:r>
              <a:rPr lang="ru-RU" sz="2000" dirty="0" smtClean="0"/>
              <a:t>государственных больниц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999</a:t>
            </a:r>
            <a:r>
              <a:rPr lang="ru-RU" sz="2000" dirty="0" smtClean="0"/>
              <a:t> </a:t>
            </a:r>
            <a:r>
              <a:rPr lang="ru-RU" sz="2000" dirty="0" err="1" smtClean="0"/>
              <a:t>ФАПов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83</a:t>
            </a:r>
            <a:r>
              <a:rPr lang="ru-RU" sz="2000" dirty="0" smtClean="0"/>
              <a:t> частных мед. организаций</a:t>
            </a:r>
          </a:p>
          <a:p>
            <a:endParaRPr lang="ru-RU" sz="2000" dirty="0" smtClean="0"/>
          </a:p>
          <a:p>
            <a:r>
              <a:rPr lang="ru-RU" sz="2000" dirty="0" smtClean="0"/>
              <a:t>в государственных МУ: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11845</a:t>
            </a:r>
            <a:r>
              <a:rPr lang="ru-RU" sz="2000" dirty="0" smtClean="0"/>
              <a:t> врачей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27400</a:t>
            </a:r>
            <a:r>
              <a:rPr lang="ru-RU" sz="2000" dirty="0" smtClean="0"/>
              <a:t> </a:t>
            </a:r>
            <a:r>
              <a:rPr lang="ru-RU" sz="2000" dirty="0" err="1" smtClean="0"/>
              <a:t>мед.сестер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905293" y="3952832"/>
            <a:ext cx="3763855" cy="154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57884" y="37630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3 000 км.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3156545"/>
            <a:ext cx="8667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550168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Краевая клиническая больница</a:t>
            </a:r>
            <a:endParaRPr lang="ru-RU" dirty="0"/>
          </a:p>
        </p:txBody>
      </p:sp>
      <p:sp>
        <p:nvSpPr>
          <p:cNvPr id="1028" name="AutoShape 4" descr="data:image/jpg;base64,/9j/4AAQSkZJRgABAQAAAQABAAD//gA7Q1JFQVRPUjogZ2QtanBlZyB2MS4wICh1c2luZyBJSkcgSlBFRyB2ODApLCBxdWFsaXR5ID0gOTAK/9sAQwADAgIDAgIDAwMDBAMDBAUIBQUEBAUKBwcGCAwKDAwLCgsLDQ4SEA0OEQ4LCxAWEBETFBUVFQwPFxgWFBgSFBUU/9sAQwEDBAQFBAUJBQUJFA0LDRQUFBQUFBQUFBQUFBQUFBQUFBQUFBQUFBQUFBQUFBQUFBQUFBQUFBQUFBQUFBQUFBQU/8AAEQgCmwPo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+6gmBTggPen7R07Uu3vivs3I+GsN28VIq8cUoXmnYFYuQ0hoQemKdtp2KMcVFyrDcYpcUoFL1pXAbijHrTsYoxRcBuKMZpcUuM0XAbik2jvT8fjSYouA3FG2n0UXCw3HtSY/CnYoxRcLCYpCOKdijFFwGhQKQin4pMcU7gNxS4pQPwoxTuA0rkUmBTyM0mKLgMxigipMUmKdwsMxRin7c0AU7isR4HWl5xT8UmKLhYZikwPrTyKTGOlO4rCEU3bup5HPWkxTuA0LjPFGwDmnYoIP1p3FYb36cUhXP/6qft560mOadwGEUYp/PYYpCMU7iGYHI60m2pMcc0Y4p3CwzAI/xpNo64p2Mnil20XAjIBHpQVHFPYDHSjHGMU7isM25680BPUZNPI4yKMYGTii4WEx7UhFOxnJFGBj60XGMxznFO2gZ4pRwaGU5ouIZ1pSvtTiKTpRcBuB2HWk2gj1PpT8cUYFO4Ddnt+FIw/CnEZxQRRcBnA6UgQH6U7HFG33p3EJjrjp7VS1LV7DR41kvry3skY4Vp5FQMeuBk07XNYtPDmjX+q38ot7Gxge5nkIzsjRSzH8ga/ND9tP9obQfjVqfh0eGbq5+w6bbyF/OQx/vJGGePZUXn3rGtWVKN3uVGEqklThu/J2/D/M4f4+/H/xX8QfFPiOxudbuLnw3LqEk1rYq/7lYwSsWB/u/mTnrXiOn2d14k1I2kKAQL/rHA/rTHju9fvIrOyZpZHOGZMnbXaP9i8FaCYlYvcyffI6k/3RXyeIruUmlu/wPtMFhKdCCk1Zfm+5JfalBoNhHp9hEZZH/dxxp96VzxxXr3wh+DEvhiBfEOvusmqXm3bCFyY4j95BnpkdxzzWP8BvhsI9UHinxVCA5hEthZty2G3AHb74JHr16dfarfxOsGvXEV0nn6gyh7KzTkxphi8j+gAHX8OTWNOKhodVWbldv/hv+CYXxg+Itt4B8PI0hSfWLhQLO1LbhBH/AHjjj/HAHavlnS7bV/HmvyfZDJc3sz+ZLOx5BJ657V9Z/Evw74ag8Kw6ffsLvULr/SHyGaRjg+nRVGcewrlfgf4RsdLnvZIUiWxSQ7p3P3Uxzye9bVKTVnc56NWm07a/1/VzqdY16607RdI+H3gyB0n+zpFe3ig8sFHmZb653H1OKbcXVr8PfDcfhfR7Uaj4iuh5l8xIyDnncR09h6fhXXeIvE82l6Hd3ujWEbyALFbM2ABnJJUdT2P1rzVr6z+FGj3Ov+JPKu/Ed+3nQ27HLsx7k+nOSf61pOooq6epzxpO+t0nu+r8l5FvXfF7/Djw0b7WZ1udVnH+h6aDhYgBgDjsOpJrzXwZ4a1z4gyy+PL/AFFvtdveYtwvAQphgR2AGQAPauxuvg5ZeONLsvFHiDxMZL3UbaO7MPmLEsQdQwUegAOKg0L4aNINM0jTL+Q+HPtuLmZZN+1nIDc/QYz2rNUZJqVT8zV1oOLjRkvNdl1NPSNI8R/ErUhYx3V2ttG3+lX0rkxqvcL2Jr3K08BfD/XNHh0e/wBKLJZAxxai8LKpOBnbN0JznPNVy+nWslno+ngadoFvExaRDjztmMrnrjkc9+a7Twn4w1aK3cReGvO8PH7kqyqJSMY/1JH3eOOa2qJcjOfD1OSovZq3ol+N+nlqeS2vwms9N8Xalp/hnVWhENskjGVvPjZWIIBGc8EA5zWXBbfEDQ9ZCXzR3+jkPDMLPChonBR/lIznaxPU175JoPgjxJqqXawjR9ZC/wCtiBt5cHjB7HpWbrWk6joXiGwsoLq31MagkvlC6UIR5YDEbh1OD+hrx6iqRTdNprtse5CWGrP95G8vLRr5bHzZ4cuvDfwqka11YXN5q7sJ5EeEIC+Oo4A/HmqfxP8ACd148+JGm+JvB95fWMGpWETy3EE4jNvPHmIg4558tWOP71e3+MfC76tqmn3F94ekNr5oW4lRFmjAxk5x07c1l3Hwm0nWdClTRr650SRpWYC1k2bT2DJ24x9al4lNKNWNolvDNOUoTvzLaS0/XYz9d8ReOvhZ8OdNv3vW8cRx3H2S/hvFCysHGVKupyMEbed3UVoeGf2g9Ku5UvfEnhy+0fw9JEsL3M0XmrDcbj8pdeemOSBzXBxfCrxR4YTU7OVU8QaVfRKZofMKMzRyK6tycbgVx16E1X/4T5L/AE3V/BfiDRI9HstTsnt4fPQjZOuHiO7pyyAcf3qXLSqNyg7drGdq1BRhUi7dWtrX0fXbr5H0/wCH7LSdXnutb8J+II9St7xEDwmYSoNoOMHqvB6GvJPHUPibwl43m8QWGgrqDQj5oY+N6Y+Yj169q5D4NeHfDXhO8jsTrCWWp6jGbYXEUmx0dh8pGOhDbcZPbFavhLx38T4Z7xbx9N8UnSxOskCAxTyGMkMm7bjeNh4xg+vSmqdWk9LS9N/8iqdSFeDjPXVLR29P6T3Jb74i/Dn4k6tZjxTo9x4b1tB5byyx+X8pHRnA5XocMMV3ng74d2XhO7fU9D1+4vNCnjKPZwTF42yOCQp2kdew7Vwnhr43fDL4oQXlhqmnS2FzJIqXEd7AWCOcKBvXOBuHfHfiuz8HeBtG8Fagb3wtfpPa6hhfL83zYlGC3ynP+zWM6qkuV7+ZsqTlJe/zJPaS95W7PuvMw/i78OIPGtlLc2rrtt0O6JwCJVHQkHnIyehFfJ/hTwx/ZPiq4h+zI1xv/dAfdRf7x/wr7u1vSbfXm/4mEc1iPIZBLb8KDkEE44zwevrXyxc+BDB8U76OXUnh09UVnnUhHEe7GM9u/NbYVJaF42o5UtXt8vw/yPpi0m8Y+ENDsY9S0y28S6StuoW7035JUTaMbo2PPHoa1fCHjPSrvQ5n0a+hTVYYPNksZnO7zAv3WU/MORjNcbfeGfHHw1sbfUfA3iB/GGgvt/4l96yyMoJAG18jI59qjm8VeH/Hdw2keMfBN5ofiC6iaKK7jt237sHBSRRnrz3FayhGS12+9f5o82nzR5bLTvH3o/d8UfxsV/CP7RPwv+LNwg8S2ttoOveWUjurpVG3/cnHT8cH0rufh9KNT0q6u/7ROqwi4ktwoIZAkcjKpA68gAnJNfF/xH/ZrufD9rdXek3bokc2FjkGNyEZx9Rgj3rnfgzHr+jeMFddZutGtIJQLhoJTGXGRwe355rz40Zte47rzPRxDlRd5O6W3deSe/pdH3n4l+GmjeKrVxqWnpEZRhgUGMeuf8a+b/iJ+xhpuvx6jJosCwXEDERvasBv+UEZTp3xwRX1nbXhGmJcW9/HrVhJtAJILjcQBhl4IGay9C8O2+hiSVXk066mkLShzhJm55weMn1XmnaUFzLT8v6+RvTxbnHVqS8+x+a3ib4JeO/hyzzQxtfWyckKTvH1Xr+VZuk/FSWwdYdTgltpUOP3gJGf6V+oGraLBqO/+0bKGaIAEuuCPyPI/CvGfGf7Nfhv4o6Uzyxpb38E0m3cAjOgcgHOM4IAIznrSlNT0qxuu50wjSXv0JunL7181/kz5Wv9T0T4g6fEmoFXlX7lxHgsB6Z/xrk/FXwgit1tZ/Dkkt07nEkTgZB6544xXoPjv9jjxP4UuhP4flkeLLE72G1QOnzDr+IFebX2q+LPhzdrba/p08Bb7swHDY7g9DShSdNr6vO3k/6/Jm9WrOUWsZSU4/zLf/NfccxrGleIvC06pqdpLbKeQQvBH1FJpvitrO8jmhaQXCEMr/d2kGvULH4naZ4otI7HUdl3ArbhHKdrA1leMfBOja29vLoEAs5T8jxK5YMex56fnXVDFzi1DEQt5rY8upgMNXhKWFqaW+F7/wBep2+hftXfESbxToGq6n4mvJ4NNdMW/mbI3QdQyjAbI4ya+6tD/bu+Hmv+JtD0OzN5K+oFUku3jCRQOeArZOTz3HFflH4i8K6r4SniN7mWJ1DK6NuH0yO9R6V4lNrexvbho5UOVZj3r2KGKklzUZaM+OxeSqm2kvZyStpt5N9/8tO1v3wWVGVCGX5hkc9alxnHFfjh4U/aU8Z6V450TxDqXiG81B9OZQsEsxKtH3THuOM19peBv+Cg2j+NviJo+hR6I2n6Td4ilv7ub5kkPTgDG3PGc969mnj4S+NWPCq0K+Hu6kbpK91qvO+22/p6M+vNo9PzpQPasi28ZaFeawNIg1eym1Mx+d9kjnVpdmcbtoOcVsjpXoqSlszKMoy+F3G45Io207HNJincoQKBRtp2OaMUXAaBjjFG3FOxSdKLgGMU3ofrT+tGKLgNxQR607FHSi4DCtNKjHrUtIRTTAgZeeKaVxmpiKay+1apisVynOcUxlB7VYYdqjZfT9a2TItYpttL7T1AzimMuDwKju2NtexyEARv8jN79qskZ5FdG1jLrYqMvXiipnX0/KirTFY3sZFOAp22nYrwnI7BuKXFOx7Uu2s2xjcUYp2KMVNwG4oxTsZoxRcBMUYp2PxpCKVwG4NGKeBSHFO4DcUYp1GKLgNoxTse9GKdwG4oxS4oouAmKQ07FGKLgNop2KQj8KdwExRTsUmKLgJRRilp3AbjFJj/ACKdiincBMc0mKdRii4DcZpKdijFO4huM0UpoAp3AZRj8adjmgincQ3BpMYHtTsUbadwGYpfWnYpDxRcLDcd6Megp2DQadxWG4wPakPFOxijGadwsN5yaMcdqdikxgU7iEIFNxgY5p+KQrilcBAuKXbS0fSmFhMZFJ0p3SjHFADetLigilIoAbjJpu2n45zigdfSncBgBHUUbacBSkZouFhmD6UbcU7HvSdPqadxDcZpD04OKcRtBJOK+Kf28vj/AK34OuPC2neCvEps3ZJri8fT5gS2SqxhiPpJxUTqKnFyYknKShD4nsr2OV/ab/blOo23jXwFpGiRtZM0mmnUzOS7hW2yFU24wcMBz0Oa+Frd5daufstlDI8rDBJHAqW8vL/VL8BSZLm4fczsNxJPUn1NejaTY2fgrQ5JplX7Y67nkf8Ag/z/APWr5nFYmUnZb/kfX4DAwowcpt+eu78vIr2dhZeAdEOSDdOv7yTqR7D616p8DPg5/ak9x4x8YWyG0jQpaadMNxyw7r/eII/Osn4W/DW48Q3Vr4o8QwldPX57O0kXk+kjDuT2HuK93nuJ7R3SGyEt35JubK0YkDf03NjtjB9hXFCNn3Z6VWcmu36f1/XU5P4o/ES28I6euqvDENUnAWzsehCDIBbHYZJ+vFcx8LfHtqngDV7iST7d4v127e3lLHMkcJVVUD0GScAevsK8G8dt4m1DxTL/AGm3n3kjlAeqqM8KPQV9Cfs++CY/h9ctrE1mNWv3tvNVCAAJBu2rk9MHb/Org3CpdmdSHNRsm/zv5fPr/kd7ZeHIfh34fkvtblk1vxVqsDW9pZthnjVk28ewBNYfhTTptImvNPvRHYRRyB57aPBDsRgL75PYdTW5qV3N4LDeM/ErSaj4gu0ZbawRSUh3Y2IPTGD/APrrH0rVb/w3oDeKfEFtNcahds1zHZ28ZZwueBgfUfTNddZqKscGHU29vl0Xl5+ZteMvGmmfDfQTrWtTLcXEjt9hsFGCPlGPx3c57A1ymu+CfCfjnQdJ1rXNQDarc2cM0iyXH3CyBtuOoAzWH4N8UWXiP+2r3xxYiW4lmU2cMsZbyYtvCgdsY/Otrw74Ch8Z6qmqRuLPwvFkP5o2s5UgYA/u8/pUxtGPO7O/Q1nOcpKFNuLW+mhkp4GDC1hgcrpm6KCKRsqGUkAYJ7Be/tXsaJpeleF7S3REs9LiVXJxtaZ+SM9+/TvVbVorOWzWWSE2WmwArbRvw0hOQDj09Kp6xpdxNFbXl8wkukeM29jH0XDAn6nGcn61i5Nu7LaduWPr/Xr0R0Vlp8LQR65rkZgsoP8Ajzs25eRjgBiO5OBhfzrtPCEPizW1vbmCez00AKILC5QsAvPLFed3sOK8z1rWtUtvGek3N7btcjc4gs4fmVSUO33JyRk16F4T0DUUvJL2/wBZls9WuEBjtYX/AHca9du3OCfU/wA66ZNOm1FaI4LTjVTqb+b0/Dr+RPrl3q+la5Fc6zoTtaG2Nu8tovnoH3ghj3AxuqaCHQdcv4LrTNTa01KAN5aCTO3OAx8tuBkHGR61avPGHiPQdZh025tk1D7QSsE+3y1fCljg9M4HPvXLeLNZh1ebTWv9F/s24iu0M86oR5kXORkc9SDXjVoK7abT+896lVkkouGi+f47o6K88Ta/4LLTzRWuq6cSqlBmKQM3Gc8g8npUmvanod7pl/8A2hpM+jamRuDyxDezcdHTIP41Vg0KDxRYiGx18iJpP+PaYrIDtb5cZ+YcgV0Vze6naLdRalp0V/bsA2bRg3Qd0auJXW34f5M6rRbvB6eTv+DOG8W6Tr2nWCRaDq1pepI4/dXyE7lPYSLyD17HPtWZaJbWmi20HiXQcsoVvtBUTx7gBgjjIPfkV09h/Yd/YRulyNJvyGVUJ8snB4+U4B49KrabHreoeHbC7j8m/hnj3BVADAdOc9cYNQmumj+46IP3lbR+X+RwFz8HvC3jB5b6xuU0udJA6y2rbGHocZ6g+ozWTYad8RNI8VJd6M0OtWNtdN50uQrzPxvDjvu3dR616N4etdEttMOl+JNMOlaqjsTOVIRgWJBDjt9adpN/a6drsml+HNVxNIk05juQJUZlKr14PIK4OexrojKUVucdWUKjtWim16xf3nhkN74e+Efi+e9vtPu7ea4vGniSWDIUGQkKCQBkAkeuKsXvg63m+KWo654b1I6PoEhgvLaWycx7spuZSBhcHcynPpXsc2s2/ja6nXWNCE81uqxN5K7wpGeSrAH8s15zqnwt0zxx4hvLfT5ZdGtYYg0CQMU3NuIO6MjA7ds1ssRFv95HRDnQc4vkm05WvzbXT6NaXOv174n+IfBPibSNPe2tvE2ha3Atxb3MLrFNCrfKQ+flYKeM8e9cn8YdG8A6x4ktdO1XUf8AhH9QuTtkPmGEMNu9GycKy/N16ZNZ+qaB42+GMdrDHp5160gVvs8rMP3KMc4x3Gcnt1qv4q8WaB8TY/Dd74ojt7C/0qOW0ubW7iG0kFCrru6ZHHHXHsKSpwk/3bs39xEpVsPf20bRstd02rd77/mPtvg7488A263ngrxTJqFg21xaNIMSjrw33T+IH1r03wF8Z/EviC6/sDxNoUehakEBj1CZNikgjgA5DEjI4PevNNci1DQ5PDOsfDPWHtNLv43jmt1zJaieM4cOjcLkMCDgdD7Vf8afH6Hwjq9noHjTRvK1CKRbpntpMwTRMhwSMZGcg4GRx2rBqtBPrHuv8iYxozaqRjyve8W0te8fXR/mer+OIJNb0+XTdS0dbx/s7TR3NjlsY4zjqOo7mvlTRbW20Dx/5l9az6lHbXCOLOO3MjuBgnKY5OB34r6f8AX/AIa1uOTVPA3iKF5ZotrWLTGSOE4HHkk5QcDgY715f48Hi7w58Rjri+HIrm9eAM/2Is6MOVLY4Iz6ZPSqwtWOsW/69DqxClXpPkXNbs9fx1Xzuem6Jb/Dbx6zDwh4il8Ha8zAvZK3kkuCDhoGIVufSsL9ozT/AIiab8Kb6xl06DX42uITBqOlkpMm1txZo+3CkZUnrXHal8TPh58VNQtrTxZor6DrUDAS3MSlWAwc5YAMpzjqDXsngXw5a6Np8scHj+/1HRrnb9ijuZElSJuc/ORyOgxwOvWt6k0ottX/AAf/AATkoSSrRc3e2904z89UnGXzR8beEP2t/F/g63bTr6Uaxa4KGDUQTInGOH69fXNfSvwQ/aNsfjKf7NuPDt1aX8EeWuIf3kOAOTu4Yfka89/aS+DqadpE+oTWVneWqrtW9hAWVfdh0NVP2ZNM8Q2MzT+E7Syee1tzIYr1iv2kcAhSOnXgmsaeGhOHNHT0Zri37GadF79NLfnb8tex9IeL5byxsIE04W+oxXE6wSwXD7SqMCCdwHb3Fcpqvwx8PeIbQWmt2cdrMWITfGCjKeoGRg1d1v4iWkWpWcfjbRpvC7sAPPmIaEvnjbMv9a5nxz+0ppnw+8axaFqCRazok9tHPFe2ThnRWyMMOjcqemDWFak6Sutvx/yZvSxTjLROMkr/ANLr/wBus8Y+Jv7Edk94t1okxhSVcIIP7+eMqfUeh7V4D4p+Fnj34XXMvn2s91aRH/XBGxj8eRX6G6f4q0L4iXFgnhDxDCy8zPGWDSRkYGCjc4O4jH5VseI5SllOPEvh9ryzjVUa9sUMp5JGfLXLAD2z1ohiJJWeq/rpudSlSxHvShfzjuvl+lj8ydJ8cDVLm3sdVtS5ZhtjlXIJrs/EPwitPGl5b3OlPbaYWUCRFXC/UAV9K+IP2bPCPjLVLq2s4YpYvKS6icMYrhA7MMhvYr0IrxTxL8E/HXwwKz6Rd/2xbr96yuFKyoM9AejD3B/ClJc75qMuWS+7+vU76ElSjKE/3sHuno16f8OmeE+KPAWreBtZMBia8jI3LIikhxWdaa/cQXJSb/Q2XjjKkfia99074mSaPf8A2PxFYT6NfL8u26TCn6N0pNd+Ffh3x9fyanHc/Z5JlyVgwFLepqo46pRssTG67rUmrlOFxjf1SfJP+SWn56/mvM4n4YfGjUvh542sfE2nXL3eoWzcecxZXXGCrdyMcV9g/An9vPWPEvxNkg8cXNpp3hy6iKxbIwqWzgZBLdTnkc98Yr4q1D4E+KdL1CVNPjjuLfkrMrjBH0PNcTLf32kzyQ3ySmSMlSBxzXs4fGQn/An8j4zMuH6lO861NxeiUl5bbOz+7bT0/bX4e/tE+Bvih4ivNE8O6sL29tV3MChVXGcEqT1r0eK4ild0SRGdOGUMCR9a/CXwf8QNW8P3i3ujX0ul3KZAlikwwzwcmve/2af2rp/gv4n1bUdae71631KP99EsuWMgOQ2Tx6j8a9mGOd7TR8vWwOIpXlD31p5St102039D9ZMUV4D+zr+1lpHxt0rV7nUIbbw7PYPkxzXI2mI9G3Nj05r2/Qtf03xPpseoaTfQajYy52XFtIHRsehHBr0qdaFRXizhU48zg9JLSz30L9GKUUYrW5oIAKMetOxRjjii4WG4xRinUmKLgGPxpMU7FAHFFwsMI49aaV9RUmPWkI96pMLELD2phX8anK81GVrZSJaKd3bJdQsjgFT69qyrS5ls5fs14Ru/5Zyj7rD/ABreZapalp8WoWzQyDrypHY11QmtnsQ439f6/AbneMqciis7TNRIuWsLlgbqMcEdHX1orR3i7MhWe+52O2nAU7HpzS445zk1882dlhoHNLtz707afpSgZNTcdiPGKMVIRmk2+gouFhmKKfj2pMflRcVhuOfakxTitGPxouFhuKMU7HXikxzRcVhOSOlAGKcR75oxRcLDcCilo60XCwnQ0YxS4oxRcQn1oxS9O1FO4xMUUtGMU7gNxRinYpMU7iG4pcelKRzRii4DcUmKdjNFO4DSKMY9qdikxmncBvSinYpMU7gIaSlxRTATFJTqMUwG4oxxTsUmM0XEJikxTscUYp3AbijtTsZox7U7gNIpMd6cfpRRcBmM0EflT8UlO4DaMcUuKXFFxDcUmKcRSkU7gMI9aK53U9Tu/wC20txGi2sRDM3O4nHX6c10MbiWNWUggjORWkoSik31EtdRe9BGRxTsE4pCKgdhCKMZpcYpKLgIcGkI5FOx9KMcelO4hKQc/hTtteSftK/GA/CX4Va7qml3ln/wkUIjjtLeVlZt7uoJ2ZycLub8KTaSuyW7fP8AFnGftSftS+HPhTp+t+EXa7bxLeaU5t3gQbIWlDIhZs5BH3uB6etflVf6h5shjE7SSMcIvJJrqvi98UtY+Knie58S6/sn1O4CofLTYuFUKoAHsBVLwb4fS2lTU9Uj2yMP3UXZR614GLxV3p8j6XLsC0nOb9dtPJGl4U8Nx+G7I6jqDD7SwLjceEGK7L4Y+A5vitq8msaqwtfDFgS++XhZWAzuOew9KoeCvBGp/GLWDJHH5Phq0YtPKxIEgAJAHqMgD3/CvoHxHqeh+B/A1us8MceiW7ojwMoPnkckFT1yQODXmRi/ilue3UmlsvRfqGoeJLTR/DdtdSTM9wYUgs7UDa88zqNmF9Tnp2qS68SX3hh5bGGI67451RFVEiXKxBsgj2RcD69T1NfLnib4pat4w8cWuvx4a5tbhJbO0UEpHtYFRjv0Ga+ofD0sXwc8Mrr2oONY+IviCETBPvfZkcZCgdscfXHoK6qPvtt6WPPxKdOMU9vLd+Xl59kea+Lvh/q2heImh1i5t7m4jZGla2ThGZQcDPXBNeqeH72zuAum2MzG3hyks56PsAD4PfBIBx3Psa57xb4Zi0ewhn8R64w8SXxa5nhEgxEDjap9T1rotL1jTNJtBq2tQnTNLsLdTa2u357hpDgKVHUkqPl75Gcc1VSKUrhCbcGu3bb7/wDLcsa3o7wavN4m169F8lxdxW+mWhHJUkYRF6DPzc/3R2ya4U+LfEln4y1PxHr+mtHp4tXtrSxV/ljXepBz6nHp37VseN/DGveL9c0PxRNqyxR2RjuoNJQAxxchtueMnGAT37YFZnh271Lx/qAS9ZG0tSTKoTiTHYfj1ptcr5579CElOPJBaPt0JdJlHxI+0XFxpotbVCBEVJLOeh5x0/xr0XTPL8KXFpY37Rvaw25lgtFBLzTM3APbgZOP8KZYz2ui2lvb6fB57SsBBbxLlnIx19B79qis3u9I8V3Ut/Emo6yu3yGH+rgDKDgDsq7h9fxrFylJ8zOlqMYcsdlrfd/1/wAOOvYpZtSvptatBcy7MQWYO5QuA2T7+p9qpJqxt9Pl1y5jN5dMgnihC8Im3cDjsBkfU11l6qPc/wBj2Mxu9SZf9KupORGMDk/0Uf8A164xjJJM/hvSMT2cUaxz3zHcCdowePQcBfrU2Seo+dOPLHf+vxOq0qVfCSLqF9nVPFeobQsTNkRFuFReyqM4J7810mh6foFv4jMviS5F1qM8RJmk3ARAHOF2/cUZ/GuRstEm1C9trTT7lppLeQSXN/Id53Ag8+p44UdK67R/E8Wlam1hpekXXiBlDC9ntl3kMeu5jwTxyOg6e1dvM5U3pp0PO5HGpFXu/LW3odvf+DrLXHsLzTNfldbKQywLvWdAxBBBPXGDjrWRrsV/oVv517ZxXVsrjc1u3UscD5T7muS8VTaVc3el3GnRyaRcm6VLsFWgcKTjrwOD35rS1rT9f1jRZ9P07W2MEoX5r1BIVOcjDYz1A/OvCruk5KNRa91dHu4eFezdO35P7mUdWutEnspsW76drEUUkiRtmB22H8s5I961/DMur6t4ftrnTdaS6e4t0dY9RTzQuV6blIYDtzmk0/xdNc313Y+IPD6XE8EaSStasJI2Vs7TtIzztP5U2PQ/AniK5jWxv5/CV/zsks7g2jFj22H5H+mDXnq9rN/16nbzwi71I29V+qMxtD1qw06Kz1/QbTWIIBhZ7bEo46NscAg/TNGk3dvDG/8AYt/Lpl1Ef+PRstGpxnHltyOT2xWxpNn4x0/w6l1/alv4hiSMuVuIxHK454BQbc/hXNRWbjVpNZ1rSrjTrS9w6l4jKgBGD8y8g8elDpys2v8ANG7qwlFLlv8Aj9zOm8O+LL3xBDfSzaZHqf2ac2tx9lwsm8KCflP3hhgeveuEji0TXviBJZw29zZXa3Xn5aM25ggKMGVs8HLYwADnBPQZrtdJ0K30y4lvvCuveULiXzpLd8XETOFAy2TvB2qo+8OlWx4y/tDUDp/iHw1I5WMsb3T0M8e0cElcb15PoevWtVJJci/r5HL0bWsfv+9b/dcitfA2paHf3V/o13DdCV1kkhusgsRzwwqvf3Hh7xDKlr4j01bHUUwQ8i9DngrIOnI6+1VLOWym8VyaZ4e1WbToxaLMWiyVEu/DDY4xjDJ27mty107xJpZnuLuxi1u2kRoXktgFkwGb5thJz9BRytv+vyNlJpN/l1+TMqSx16LVWsdJ1WHVbQQi5WC9/eERhsbQ45zn1riPFvgyz8T6wYfE3h9rK18tpVugQ0YY8btw6YA7+1emWt34dv7kpbTTeHtVfcq7cwOV3dORtbtx61Hf+I9U0TV7fSpbddbW5DQpsAV2VVJJI6Zxn0pOyfn9xUKnKny6Lsv/AJF/oeM618HJ9Gsf+KQ1l7KCVg5tpm3w5IwWTqQSBXlfxds7rxPd+HYfG1qIr/SI5IX1AAMlzb7h5ZJXnIO7g44I9a+npbGx1PVo7aLz9Nk8smRcFCrcYHp0zx9Kgv8ARtQsrgTXVvDq9q0bRERgB+SMZB69B0pxqypP3tvuJdOnUk7aPq12fkz5y1S08NeJfhpdR+CQumeKNFmiurea2j8l5omYRyDcOTgsjc9Pzrt/Cmu/FXRfAs+q3usWOsy6TEbg2d1blpXhUHePMBGSFJPOTxXTH4TeEdele403doeqAEu8DeUSOeqn5T6/hXEx+APHPhXxOWh1Aa/YqjLJFPIyF4XBR1I5XkE1u50qmtSOv3Gbw9WLj7OSmovXpKze3TztqaWmfHf4Y/F6KRPE3hz+yr0Lua+WIyxr05MqgMvPqMe9ev8Aw70nRvDFhLZeGbnT9c06/X7R5Tzh3OOOG54+tfPuj+K9F0iYeGtW8NzWmlXn+iXEjoEVVb5d64BBxkHr2rK+G3wofQZHuYNcmsNdkhdLEQ3ZRjKVJjB6ZywUEY71Tw9/4c7+v+ZzvE1IpRqt3T05tH8nvbo97H0J8QPB0Wq6DqkL3U+mlxJ/ospDQuCOAB0H4V5P8D/BF1rl7Oy+M5/DmrwriwS2ZVjYAkEMh5foD1qj8K/2jvHPiLUY9H1vwyviS3YiJpY9scn4/wAJ/T61d0/Q/h/8Ztb1D+ydQk8Ka3DKEigMojMmBz+7JxkEEYHNZwnKlFxqRsvwKqxWI912i0/tK6fk2tPnZM9ivvF/jLw3bT6T488LQ+LtGj2iS/0uISBgectERn8QK8b+LH7OOg+N9WTWfCtpfaHbXaJLHujZY9uw5G1uQdw6dMEYrqNMf4tfCW8eJHXxhpKkAmQlpAvpjO4fgSK9Hv8AxZeSaTHrenXthqcLbTdaSzkNbs2AVDYyME9GX8qKtaVrQ/P8v8jfDwqYeTjKFl2upQf+G+t/K60Pz8Xwlr/hrxTBZRXrQS7i0d1A5DLg9QQeDX6D/BHUJ7/wJYMniFtav40/0hbqYSyFgTxu6j8a8C+LHhrR08UWmpR6bPp4lc+fa+WcMx9Mdcn061614S8Q/DjW9N0zT9c0++8Ga/BEsKX2w2jSEDG7cODz/ero5ITgpP8AFf5bHn4hqniHJe6l1s7L1tqvXVI6rWdT0+KeWfXYZNAjmbFpqqsPKwR8uXH3Tk/dfj60ySC/tNKja8aLxRasCJbhURH254YDO08emKyPix4S8aaf8Ita0/SLix8a6RLZ+TDKxEV1GOArcZWTHHTBr4c0H40+OPhoZLKG+u7W3OUayuMtGM9wD938MVx1sO204/n+TPQjObpKuldbXTv90l+Ukj7O8UfCDRfFukpa5huYkP8AqLgeYEOOcA8j8MV4nr/7L+qeGrg3HhjVZNK3N+7tJ8y20h68Hqv616v+zn8XdR+JmmXZvfDrK1vh5J7dtwYnjdtPzD8Ca9Pu5W1O/gSO4TyYiZBHKvzRyYxt9Rwx61FpR3X3/wBWNqeM9pT5ZLb8H+nyaPi0eMPE/gWaaHxRodxbQxuYmvrZTJAf+BDpVvyPB3j2zuZBBZyXM4OZ0A3ZP8q+wvEOkWFxaOs9sY2k4ZduY5B0OT0/OvDPHP7KGi6xZTap4cR9Bu1+ZZbKQjJ6/MnQ/hXLPC0qj5l7j8v6/U9zD5nUppRjLmT6S1Xye/3p+p8reI/2etRsLK6vbOdLmOPLIkYOWFebFtR0mI7rU7VON7ocCvpPU9I+JPwwKreWLeIdNYkCa2UiVQBn5k+lUz4u8LfEPTpNO1Bfsl22AYpV8uRCPQGt4YjFYf8AiLnj3W/3GdbCZfi7Ozoyfzi367fk/I8IsPE5ih2G8ki3jDRoSM+xxX0H8Iv2wvGXwk8DXPhzQFt2hlkMsNxcpvaAnrtB498HvXG+NvgJp0OkwXPh+6NzcFgJEkYZ59O1eY+JvB/iDwXNCmoxuiuu5VDZXFeph8fRrNckrP7mfM5hw/VguapBTitbr7t1Z+R+p/w//bt8En4d6NeeKdTY+IpAsN1a2sOW35xvxwAO/tX05puq2uq6fbXtvMklvcoskTg8MCMjFfgTZ+IisyJ5XlEdGc5r0/w98c/E2maxoN8/iK7uRozq1rCZyUjAI+UDpjHH0r3KeMnDSWp8RUy2tSX7mXNZPSWj7rX8NfJ9z9s6MV8FeFP+CklxrHjfS7bUNJtdN8ONhLqU7mlUngtuzjA69Oa+nPhx+094H+KvjG48N+H72W6vIIPPMpQCNxnkKc8kZGfrXowxNObsmefNypO1WLjtuu+m6ut9Nz1kiilBBPrRium5YmKXGaXpRjmi4xu0UmOKfQRTuBHjNMKk+1SlaaRVpk2KzMvmBM/PjOPamuP160zUoyYw0bIkwOI2fpn0ohuFkiJchGT74PaulbJol7nOz2CtE8Fs6rfWjb0XIBwe2PQ0Vd1MRafINUiAxwsxQfeXpk/Siu5TbV7XOep7FP8Aep+Vm1p8uzudiFI9qcBT9uaMY7V8s2elYb0o207HajpRcdhuOaTH504jmgii4hm32ox1p2DRii4rDSBjvSbe9PxxQRTuFiPb6UuDk07HFFFxWGY55oI4p4FGDii4WI9px0oI5qTFJincLDBQRgehp4HAoxxRcLDMZo208ijGetFwsM20dKfjJ9KTbRcLEdGPxqTH0pCtO4rDBR+VO2+gox6incVhtGKdtwKbjmncLCYop2DSEGi4rCYpMU7tSY4p3AbijFOxSYp3ENxRinYoxTuA3vRS4oxTuA0iinYoxRcBuKMUuKMU7gNxRinEUlO4CdKKWigBv6UGnHrR0pgNAoxjNLR/Oi4HLeJ7k6XqNtcCMMkvytg4IP8AXtWpYXEc8YaLPuBww/CmeJrOO6sV3jIV+vp7/pWZbwtEgZGKuOhHcV61NKpSRGzOlRww4YN7dDS+au7BO0+9ZlrqKynZcDZJ03jvV5lbaDkSL61zSpWdnoWrMnoxVXJQ/KSo9O1PFwwxkZ9xWTpyWwifHakxTVuI3H3gD6Guf8d/ETw78MtFTVvEuqRaVp7zLbrNKCQXIJCgAE9FJ/A1m/d3JclFXZg/G/4wad8DvAsniXUrWW9iFxHbJbwsFZ2cnufRQx/Cvyb+OnxSHxQ+Jeu+Jk8+CHUrnfHbO29kQDain3CgV0X7Rv7RHiD4qeLdcjbW5rjwsdQebT7GR8RJGuVjbb67T9fmNeZeEtBm1e4N9fAR2kbZRccua8bF4lJWW35ntZfgZVJe0np+SXfbctaN4eRAL+7JfnKI3c+mK6Dwp4Z1L4peJF06yST+y4mxe3afdC91B9PXH0q4fDFz418Vw6BpQeO2hRVvLtBlYyRkouO/OD6YNfSmjaDonw68FnRbFkg06Af6ZeswG5sbnBb2A59vrXjRTk+eW59NUnGEVCO3Tz8/Qm87SvB2mWWlaJFHDoNm6RSui/PdTEZRQMc5OOnUkdutD4kaFpMXgG9TX5Az3k7Nb2qFg24yEkYHLEZPtXnHhj462EXjZXvYjJotglw9jHt5muWf927D1CEqM9OvWvWtG8PW+kWb/EHx0JH1W63jSNGbOYt4IHyH+I7icdgc9enfRSldnl15uFk/m/0X+XQ+efAfhW1svEsX2K1NyuS0SyKdobPylvYcn3xXt+u6ro3gPQbrV7mKTUPErRNaJPISwjJXBbnhcA44+nrXNWOh6jp3iyCO5sf7HmbiZmcNhOCenfHr0rR1U2un6fc6v4mmA0mCdzBA2CJ+W2HA68YwPqTWLfs5NnRb2sUm7ef9f10Ob8I6JNdW8nxC8b3MlzayTZsrIDdNdy/w/L356L7Z7Vo6f40sNcu9Yu/Ek4t71DG1vDDuK2Yy/wAo9XGBuJHcDpWbEmveKbnQfGUd7Amj2spms9LTP7tA7ZBPTJA5I/pW1pNvH8R7p9Q1SyistBt7iP7RPFn96WkCY9xlsn8auMeX95LcxnO6VKGiXbp6/wBeRQ0TQ7zxJLat9suW0oqXRpW2+ZGuASBnhRlR/wACFd6qRaVpkrWdvGFUHyo1+RTjOCfQd66CXTrKwsoXNu0DC3eOy09RhiBgl2UdAMKfbA71XjtIrywbSIHR9RgUpdSZBW1Xp8x/v8Z2+4rnn7+p1UeWmml/Xr/XqaXhbRh8P9KhtRLHfeInVftFw5LJAmBwM8gcHA4JrMukuNau4LiyL/uZZEu9QYjaSSoK57kBO3A4rJ1qaSyS8kjuJ2srh1E10nzSykZ3kHpjB5PQdBzirj6tFqht9LhR7XwzEpnmmwVMyqDhc9ge/c/zsxk7p3Ra0bTn1LWtVk0i4Nposm3zdRkJMsxGQ+wnsfX/ABqvoGm3Nz4bv/sjLZ2UQm/fj78rKWIx7YA5/AVavdTg13w/POrjTNFiUxwQpw9w4yACOy5H3R7k1LZo2raWk99Itno0PW2kbBZlOMOPQY4X1pPUyi7Xe1/6/pFb/hIri90VLDQ7d7LSIgkVxeg7XbJAfaeo6nLdT/Pu/B+pXOk3H2fwtpEd3p1qrLIwkEaMeu1D/E2Rkn/GsLQLZtd0ycvCml+H2JYsSBJc+p/2E7epx2rp/Dl/e69c2tvoTw6XpNsSqTNEG88gchV7L156k/jXalJwbkcklBTUY3ffp/w3odHJ8QdLv4ZE1/Q5rWJXEZN3b70JI7ZGT35ArK13TvD9ro17qegagLGeGMyrFb3HyMR2KNn+VW/Fmj+Jb+wgt/stpfRR3MVx5kEmxhtbP3W7kd8+tS65f6BdQPHrmmSWzOQFN1akfjuXI49c15lWUoq0o3Xpc9ilBvRTdvPX8jldG0nxE9vD4iS5tpb27tYklt5kwGQAlMFe/wAx5x3pk2pTNqaz+JPC+bBY5IZsKJ43yVwcED0P+TXQ3ngyCa3EvhrxFc6duGIzHKtxCBxwFbI/HrUOj6l4tWxl22+n6tJDK9sxTMR3LwSQTjBryFHmd/8AgHrxq8sOWPXs/wDP/MzLTUdOM+lR+GNfexiaRbZ9OKYVVJI3CNxwPpXQazqPiPwlc3WpXk8es6K6Kn2aBFR4CP41B65zyCfpisnTbTw9cafeDxNp50G7W/8APV1VlAT5cr5ijocNx71vTfC6PUNOX/hHvFd01rIufs88q3ELg++Mr+Fa8mxyOUefWyf3P17HCQzeG5dd1Q6nbPpHmSq8H2gNAQCo3ENwB82ehrrNE8Otpupvq2l6mb5JITGYLiTcCMg5Vxznj3p3iPVZrK5bSvEXh37VI0JZbizHnIR93dggEcntzXK6PZaR/ZcUul3Emi6jHHhoA5iJfHIePgHmspLld3/XzO+K9ouV/irfitDs77xD4a8QDydftWhuLeQlbmVOFI4OJk5GCO5FVrqfV7T7GvhDXYLyCYSlbbUJPOiIHOBIo3juMkmsHwvrGvaXZLduLbVUdXLLCPKkDbjn2buO1Ux4w8I61eyzzW0/hq+jJDXJj+ztu6Eb1+U88cmhT011/r7zBwknre3nqvvWxteIoWvtZsr7xNokltDFbyI9xZyvNFuJXGdmCOA3LDirdt8P7GS5s9c8La0tybbcyQSy+bGMqQRlTxwT1zVa11vX7e8jtYbu11yzkiMsbyjy3wCARuXg9fTtWBr9vbDXLS9msb3w7dyyn7TeW8m2I4BwS4+VuQPvD8KpPS/T7/8AghLmqLVbfNNeq1NLWPF+paHqs1prmgAwXgEiT2pEuCAAzdMjt+lZGv3S6hcR2ei6kk4njZ44J3LmOVDuU46gZUda6zZrVy1jqVjeWmuQ2iyKEk/dPIHAB+cZUnKjHArm/EVv4U8ZS21rrmm6l4N1iJ1VLwL5QlXcA6+ahKMrDqCQcdqftFazWj+a/wAzFx5Wm72+9fetV/wRDqd7qltaXkdlbRRzwBm8xPMRlbDLtI6d+aktrAXHzwXkdpebPLMaHdx/unnFal9aXHh7V7SwtLuHU9PltvMiPlhNqg4CqVyDjHtxTLzyLrUrG5vdKZooWZHk4bYMDByOR0/Wsmuj/r5M64zXLeOq89fxVjlbzwxcRS30l3YC/s4wN5i/eMw6nEeM59hmuEvPg3pfiLWLnU9B1CTS7pZUmgDxPGyMvzco2COQe1e128ET3Mk+m3rs2fmSRg4PpkdRTL3VLCLWf7N1K1T7eY/MVoTuO09xjn8PpVRk0/d/r5FuUeW89V96/wA0fM11f+KfhhqbRWOkwmG0AnecRMdwDc4HT3wCTWdY+G/Ad1411HX9SO2K+vGu/sDsw8kO24qFXkYyRX0pF4euNTmuLmzuoLmBJGQW1ypDEf73Ude4rlNX+Gfh3XZHfXdLNlqGSBcjIUjJx+8Xj0611LENfGr/ANdjmlhabv7GTjzb9dtvNdenqeWeGNe+KXgr4laj4e0a/h1bQILrZbHVJS8UkRwYyrfeHysOhxXd+Gv2ivh34jnm0bxlph8OeII2MU0kke1FcMekg7AjqwFcV48+E/jbw1cC68Na+ZdOjCsEmfDoqjj5wDkAAD8Kzv7e0zwn4pOr+LPD0sl/dBJJ4ZIt8JfaAzKW+Xkgn8TQo05u8Hb+uxlVhXpRlLl0eq5dV56bLv07dj2L4laNdeOfDdjeeF7+z19baZXhUyKrMT8uN68HqOOKxb342vbaYNA+JXg2ayUARi7EW+E89TnI/EGvM/DPwt1RvF+rXPhHxZNpNhc3DT6bFAwMUp/1kSsvAx0XGP8ACug8EftVav4gS60Txp4Qk163tt8d5d2kA3IEzvLoflOMHOMfSiTqwSsrry3+4mKpzfNd3WnNBv5Xi/Lz7o9l8P2fgWTS7i98L+JNSGn3AVZdMsrl3EJzncUwWA4A9K8Z+O3w3tm0VL2KeLUrZjlJlQB1A6Kcd+1elfDPWPh1Prhk8D63a2C38Xz2Mw2tvByFwxBHU8D09q6b4ieGFvPCmoJdWBNwoeZbmzG5W5zggc+3NZQqc1RM6qKSg6Sak31StuuqVnfo7pnmv7NHhbxLJaXt54a1ixsr2BFB028izHOh9WByDkdcd69SuNeOn6ndJ8Q9Cl0G5uG2wapa5eADYFyJl+70Jwa8a+FGmeA9Y0020nia58P+MYpD5d1HetGwz0XDfKecjAxXsPgzWvibp9pb2utJpfjPR5mMMspYRTQjod+Rhse2c16Dcdf0/wAnozxKd7+7q79HaS9Yy0kvSz+4+edN/a4u/DHifVdL1WRdb0qG4kt4LyAqJPLDEA8YD5AznivZ/ht8dfA3xAg8i31kaZq4+QQSt5bS++0/KT9Oa8t+MfwA0uWwvryPR1s5hM0ols/u4x0I4riP2cNJPhvxNHc2Ph+58QTwhvtEUSLwvQ43kbjz0Ga4Y0lNNwdl+H3HqYyH1eSnTe72t+jf3WZ9W+L7B76zs1VBdyQyq4eE7TImfmDKevy56E1594z+BHgv4jCdhaRLfL951ykqH+Y/GvR/CviPRfE2vyW1oZtKuIosnT72Ixsr55+Un+XHNcpqHxP8KXPi7UPC+q3K6XrtpKYyzt5RPQgpID3yDjP4VjVi6auun9bbo6cPjHHmcna2j/4N1+aZ84a38F/iB8M7ie50G5/tzS4mz9luj84XA6E9azpPifYX80dh4w0g6fcAYCXsQMefVWxX1/oFnfbpJLPUotYhUGOTziDv5I+8vAI9CD+FYHi/wR4f8UWqWd5o8IuGlVXWeLKkHqVwMHj0OawnTp1tZx17o9ahipUdaUuX01i/k9F8mj5a1D4M+E/Gl6NQtbpoI35aGBlCn6V5f4k+BPiPRry+k0yAzWMALrMrgbk68AnJNfQfjr9mW+8Oaqt14O1GTS1c82hYtFuHsTnB9s1yUnjbxb4AwvifR3a2B8s31ifMQ9vmHalFYqhrQnzLszqqVMNim1i6Ou/NHf5rf8z5rgv5bAkXEbyMD1zXZeB/iPq/gzUk1TQtTk0i8ClVnifDAHqK9XvrHwh8QtAmtdMhsre6kbzDPEgEoPoR1xXnPi74E3mjW1tPpkkmpyO21ljjwVPbA5zXoU8wg3y1lys8LEZGq1Nyw0lVh1X6WPoz4B/t2aj8LtC1m212O88VXl1L59vJcXB+VyOQSc4BOOnSvtb4aftV+DPF/gLSNc1jWLHRb69YQvYvLlklJwFA689ia/GnVNM1vwtcxwapbyWu5Q4RlAJHrVnTPE2y4iaLerxsGUu2Oa9ujipJJwd0fD4rJpUZtQvTlq2mtNV20trr82fvtG6yxq6kMrAEEdxTupr8ofhl+29400Xxrot94h1mfUNDsk8qSwhbCyLjGSOm7pz7V9p/BD9tLwz8XNQ1mK7ii8NW9kA8Ml7cjMy9zyBz7DNerTxMJ6PQ8OoquH0rwstNVqtfP10+aPovpRj8awvCnjvQPHGmtqGharb6lZK5jM8LfKGHUVvcEdc11Jp7DjKM1eLuJTSKf29qTGKtMohlhWRCrjIIxisW70SVJ1uLW6MUig5R/mVh2Ht9a3yKoahYvPteF/LlU8kdx+RrqpTadrkyWm1zj9Rv7eVV02+tZBJdk2ywQNgPwScAgAjAPPSitW+0cajexzXk94v2cERiNV4J6tkKT2or0VVcdIv8wjOrS0py08//ANlnd4pcU7bRjFfJXOqwzFIakxzTSOKdxDTQBkUuKXFFxDaMUuKMcUXAaaSn4oxg5p3AZiingUlO4DaKcKTFFwG4/OjFOxmjGeo5ouITGaQCnYop3AbilxjtS4o7UXAaRRjmnY4pCKLgJjFIRxT8cUmKdwsNxik6H3p5oPPrTuFhm30pMetPIpMc07isMI70lSEU08ii4rDMZo204ikAxTuKw0ikxUhBPtTcHHNO4mhtGKdjmkI5p3FYSjGaXrRii4CY4pCKd3pAOadwEoxS45o6incQmOaQCnYoxRcBuKMU4ikp3AbjmjFOxSY7UXAbR0pxoxTuBT1RQbJ8jjj+eKwocxko33e3tXQ3yr9in3EKoQkk9sCsNXiuNpjdZAwBypr08LL3GiHuMmhDdqdbX8tkcE7k9M04HA2k/SmyRAjjrXbo9JEo1YbiG9XcpCt6Gh4ypIxisHc8D7k4wa07LWlfCTfmawlScdY6o0Uk9yWRM/e5HrXGfEL4feHvifoZ0XxNpqappwk81YpGZdjgEBlZSCDgkZB713LxJdJmOTgc1SkspVP3dw9RRBxekilzRalE+LfHf/BODwtqk4ufDWvXmlENu+x36ieE+wcYZR9d1eOePf2VPih4ZmgtLHQ/ttiGKre6XIJliQdW28NuPbKgCv0sePoCCtN8oHI/WuWtl2GrvmcbPy/qx6tLNK1Ncs0mvuf3r/I+H/CfgbT/AIaeHbbR7eJY79k3X9xK3MQIyxLH+Inj8fpXN/FzwPc+JvA1mW1H+zbSDIWGEDbcSHkufbg/nmvuHxV4B0DxpB5OsabDfxh1cGQENlSCvzDB6gcZxXm3jf8AZl0fxZPJOb668tYZEttPnIa2ikb+PAAPGe+a82eUzi7waa+46f7Qp1LdH1v+lv8AgHwB8IPAjWXxCsZtQlF6tpcLNBBx+8ZTuxj8K+i/EPiI6DrKePPGEq3d1bO40zSImzEo2MA2COcEgk+30q7Yfs4eLfhzq91d2elRamJFESXNtIHESZyxCcPnHbHXFcd4u8OK6vr/AIvtp9NsNNaNIdPlDGe7YtnbsPQdcAdeSeK8mVGthm1OLX5f5HoSisQlJNade3f59itY3N/4pF54u8S3MtrYz/u7G2x5UlzK5wuB2HQAfiayILmLxXresReObCW10y3jSKytWRgqcnLZHUkdTV640u6+I1po/jC7vZNMW1ufNtNLOBEqRS4A7cnbya29H0+9+J80t3rcK2OjWzAhkjIe5cnaEHOSvNZqLX7ypv0MpOP8Ojol16r1M/wl4Ji1WCO4trqWx8GWLbVQbgJCWJIUdSMntkk8V6B4j0KY2ltBaQi2V8T2NgqhFiYAbJJMccFAcdsnuafo1hqWn6pYQGOH7BCpa301QQsIA2h2buxOT7DpznOeNU1LUL+8t0BNyb54LrUt2Uto1z8keeN2FwB0GcnPfKUm7mkEuZKW39a/1t6lW31XXr/xXceXaNbTQ2jxy30jrJBE5K8D1YYOBjjOT72/C+kxXGiwwSyyWOliJbzULiVist47EeYWY84JySepxgVvwTQ32kPcRwHTvDFk0ip5mVe8YHDPz820sOvViT60y+EJ0mDXdcQwRyIIrLSgOWwSVLIOp68dF7+0JNblzknrBW/r+vUzhcRaxGL4KbXQrfFvFbCMK8+Djbt6qp5+Xqe/pVXWrmSHVIpb+BUCRhrXTUIJLNkZYDqRgewzTVMul39n9ok+2atLcPdpZqcJAr7jzj3bqaZeWJn8QabHbIdZ8QmQy3cw+WOGMIygEn7q5xgdT1qHroiqceR6/wBf8H8ENjt10SwjkvN15dyzGSCyjwxQsclV/PljWzFpsOm2aX+vOZJZZme30+MbgjsScKB95snr2rLKXuieJGEUS6hqVxCjInRE+bnn+FQAK0NIuRo2o3dxqAbVdb81kjCfNgFQ2EBPyKCTz6ChKz1N6kly3S2/r5ssf2bdQ+CoodRk+zQwR+WlqGzknpu9T7V1nhSxuNWSzudakfQdLRljjto5fKkPQKWbt7AVj6JfWemaYuua1I13evJJ9ns1GREVYghR3PHLGrNnLaarBZeIfFUyvaSsr2+nYLRxoTx8o5d8HrXfCNk3J3djw5zjpGKsk/69Wek+IdI1fwxo9zqWma815b26+Z9mvYxJlPQOCCfrVZ/E2ttpk8d54f8AtKTQMu61mDHlcfd/H1qnc+FPDnivT5o9C197KCddrRWd2dpBPKmNicZ6Y4pLvTPHGgpH/Zt7Y6tFDtxHOpgldVxlSw3LyBjOB1rgm6i1p/gelTUJa6N+Tt+DMzwdceGk07SrbWSNH1WOBI5txMDeYFAJLcA8jr3rctfCGo2cd7J4c8QBlkmMzJeKs6MxAOdygHnA/KsiH4s6Tr1qw1/w5cWqEmEztELiIMOCAy8+vaqvgK00W5v9YSy1R9OujOGtDbTbA8ZHTaeDyO4zXmNdX+P+Z3c+i5tvNW/EnHxD1zQ5J7fX/C4vo1kAln0uQSAg8A+U5B7dATUcupeHF1LTrmyeTRGljkMkak27I4Zdu4cDoT9cVNf+EvE+ma0bzTdSh1iNmG+0vk8snGSNrdAeT7c1R1Lxs8FzNZ+NPDTqHkHkSrGssezjOGH8QyRwOcD1rJJq6a08tTulTilpe3naS/zL2r3Gq6hdWl7aapBdzwQuY1njA8yMkZBK45+7+dc3f+JSiA+JfDxjAyEuLZBNGVPbPUHg9KpanpmhX+v6Wnhy8ltDcpITKrkmMr/CVJ45B46cV0d1p/iOzsrVT9n1K2huI5cqfLlwDzx0/WoteXvP9GdEHaHNSj9z0+5mLpMOn3traw6Dr8lvNLMqNEWDbNx5Oxh8vJ6V2cGjeI9Cto7PUdBs/E+jNuzPauouFySTmNwAw57Nn2NZlw3hq6kSCa1SC9UbR56mKRvffxn86lm0/WNDtJbrw/r9xFGg8w216ftEZHoM8j8MVaSXr3/4Ywm583uW9E3F/wBfIx7TQvDt95sNhey+G9eWeU20DyPbllLFk/dP95cYzgdvat3wrqev6z9ut7uytdQSxmMDzRny3kO0HIU8Hr7VleItS1LWdNOla74ctNYG0H7bZrvRACCco4yAcY61e0DTvD0SSQaDqM2iySuc28RKKDjH+rbjoOopu3f+vkTJ2tKUbPz0/FaP7jJmOiaF4vg8ua40B3Z0u4wTBHnblWYcx55HPU5rsdb8N3mq6VZ3Vhd29+tvNHdgMdjOB1GeV9evHFYd9HrmiSXmp3Vraatp7oPNbftYKgIBIbjJrA8LaRog1W/vLV9R8Hz3BEkcIlMMUgZefkDGJuec4zzSuk72uVZyd/z/AM1+qOxtovDUCRWl5BL4f1bLmJrk7ScnJIYHawqnrWmazpVrb3Gl3tnq8c0gSWGb90VY9w65GOP7tV1h1XW9fjNwltqqaRMJOMK08bxsvQ/LyCT16it60i8FXqy6fI82i6juVzG8zxFGHK4521SUZq0v6+aM5t0nd7ea/Vf5dTlLeWCPW/O17SbvR0ERjM6sDCW3AhgyE+p5OK1G8PTXco1PRdRg1RsAKs7BsgdAHB+tXtV+3aXfW1sLqPU4rhTjKAdBnqPp6VzN/p8Vvqlrdxh9FZcrPc2p25OOC3YjjHzA9axcZJ2X+f8AwTbnUk52/r1X6pjr/Wktrgrf2c2m3kQBkkUFlGeg3j+tJoWtz61BdbjBfW4lltsMcOF6ZJxg54q1fQarLdX1u91a6olxbh0V18tnHIHIyP0qtZWun3FhardQXOiamiKhkGAHI75GVbp3oei8/v8A+CNK81JP+vVfqitFpOkm1S2lu5tJvSgiOWxHIcYyAePX35qDxF4XabT1XU7GLUrdXVVaFQc5IH3T16+tXr+2uNOs/Nu2h1G3ZxHvVdr/ADEAe3UjpUkWnQQ6fClvdy28iKrNBIxxuHPIP07Uczd3IuKlTklD5f8AD7ffY8p1b4MaONTtLjRr+fRb1ZcpGrHEbDLA7G5HTtiqEup+IvAXjApeeGI9Ssbidmu7mD5hJG+fMwnbgtxzXuE93barEtvq1mNrnCzxnIBzxgjlTXPaNBdLqs0EepR6hDDO6pHejcyDAZAHHP3XHXPNXCrUgm4u/wDXcmtTo1Heas/L3Xfo+zPm/wAJfCrwL/wkNza3Oos13d+bFaq8pAilOfLOB93nHWuj+Cev/F3RNPvphqEV/Y2VvLImmagDMZdgJKhuCvAOOT9K9H1/wDo+ta3ey6/praeJihhvEbPlOAQTvXoM4646dK5S4+GPi3wjrVtq/h7xT/aEEEwnjtJ22oVzkgkcEEHHI5FdDq0qmtSP9eplPD1m7xam73s/dfmlbv5PRnM2XxJ+GXxadTr+mLoGpszebNGpClieMSL0x/tCvSvh14T1nwTqdtcaN4qn1rw1cSFRpzyKyyZ4AD4IHPoBn1ryqyuNFn0rxD4X1fRZNJm1O3ke3u3TaI7hTvQqccgkFcg/xVzp8P3ngDwW+seFvEl1c6xY3UMlzbQ3GVKE4DbOnD7evrSlQlvCWnZ/ozmlP2rUKiu7u3MtVbVNPzX4q3Y+xNV0lNbOoWazy6Z5kSkQ3A8xN3zblHPHRehrw34S+EPFdtrurHRda0/TtS0+RxFbTQ70uRuOctnIHToD1p3h39qPxT4e0GxufH3h+OTS7iUwC+tiqShgMnen3SSOeMZ5q7b+H/h18XNdfVPC3i9/D2tuQ0VusnkksRn7jYyc5PymlCfsbqcbX/rdF1mq9NRk0tbrmvZ9LXjp89GdzN8QrXWLh9N+Ivg2exurWQRjV7KN5IVf1WVcMh59a+YP2jfhBdWniq+1zTtWubuG7fKPfElmAAAAbvwAMHnivorwjqXxU+FOqm11u3s/Emi3NwplvpZDwCQu4nGRxjjBrY8caJd3yS20Ih1WK5jeRY3wpXBHHocbvbpWsqq0V/8AhvX9Ga4enUpuUJw9E2paX3jLR28mfLf7Mry+GPE9pc6xr1xpWnzv5ckQuDGjZ4yRnBx75r7bMSwTL/Z89vrNrKnmbImAkKdM56Hn6dK+YPhRp8mg+O7if/hErjxFHB5gu4Iokk2oeMBWPzY44Ar3PRrXwd4pvzL4M12bwnrsa7G0yUbAOSdrW79sk/dxW8qcOiWv9bnk+0nRqScnZX6rS/r0flJFwaxoXjB54NLvsXVq2J7STIlhYdVZThlrnpvD9k8yfbI1ura4+dWiTzPLJOeeuB79K+W/jf4T8deGPiLrXiBbpVuXuCz3GmlosHHbnoceten/ALJviTxj4g1D7Hd3VvLHFb5gS7j+dlGBjeD/ADBrklSmk7a/n/kerWquhNcy0vo7/wBLrbSyLvj/APZx8Ma7qn2yyL6TcPEXW6sCEAII+YgcHr04rzDUPCvxD+HkYmzH4n09CThPkuAoPHHfj0zX19rulxTayGvLY2DEYkb+DPUZYf1ptz9nvY57ECK4AxiRVyVHoPf6VnKP2Jq/qdn1hc/PL71o/vWv38x8aW/jbwv4v1BI9as0hv0+UQahHtKn0561heJfgTaa1cXl7YXi24YF47ZE+XPoDnAFfW/iT4E+GviHbyx6hYQSXiKR5uCj4HTB4NfO+s/BnxP4Gmlfwvq0l1FFOYzY3h3IB2w3bj1xXP7B05XoS5X96PTjjPa0+WslUj2ektPPZ/geCat4D8TeENP+1XFn5Vrv2h2IYn/Cs2x8SzRMI2MkZbhiGwDXvV349ezB0jxjo0unngsXXzLd/Q7h2rO8SfDXQ/HksF3pNzb2EW3aVgQFT7jFdMMbUp6YiOndbHFWyzC4j/dZcsv5ZdfS/wDwfU4jQ/ihr2h2iWen6xPbWwfeYoZejeox0Pv1r7P+E3/BQm6Wfw34f1PT4haRbLe6vpmO8qBguTnk+2Pxr4N1fwDrXh66u/KtZWggJ3Tbfkx65rGi1eSE/vi5bPVeBXs0cSpe9TkfF5hkdpP2kHCevvLT59nrr1/E/dXwP8a/B/xF1O40/QNXjvbqBA7xgFTt9QDziu4VlkGVIYexr8KPB3xD1Xwe8k2j37Wcsy7XCSkF19Dgg4r6f+Cn7d+q/DTwdLpF3YHXL55d8U077Y4ge2BjjvxXrU8Un8Wh87VwuKoPRc8b9N1p1W2/n1R+nJWmSfKCcE45wOteN+BP2rPAniy30K0l1u3j1/UlVTYwhm2OeoJxgDPqa9iuVkkgYQSKkhHDsu4D8O9ehCSlaxy0q0Ky9169tnr3TI4ZEnQOvQ0VkyzX9q73MdsZ07xQurBx/eHQ59uaK7PZyfw6r+vMvXs38jszyPakx+NKRxSYr5+52MTFGKU0UXJGkUUuKXpTuA3GaTFOo707gIRSYp1GKLgNAxSYp2KMU7iG4oxmnYoxRcBuKQ040EUwG0hFPxRQIYBzQBinYHNLjincBuKKXFGKLjG0H1p2KMUXEN60mMGn4pMVVwGEdKQin4pMU7gNxSY5p5FJii4huKQin4oxincLDe1JinYopiGEc8U0jmpCO9GMUXCwwjOKbtqQjNIRz607isMxkUYp/TvzSFc/407isN6GjFO20hHHWncLCAY60lO4HWkx1JouIQ0frTttJj0FFwsJikxTsY7UhFO4hDjFIRTulJincCOWJZonjcZVwVIPcGvN9OmbTdcntvujO5R/MV6ZXmPjAHT/ABMJQD8z/wA+a9TAu8pQZlPTU69gs0YdehqM5BIIxj0pumziSELnIIyKnljx7V2bOzG11KssYxWZcsEY4zkelXLy6EYKZ59azH+bkHOe5rogtNSL9ia11CW0cMCSPTNdDZ6rHdgAna3tXIk4OKdHM0ThkOPfpUTpKWpadtjuCNy5ZQw9aryWkLg9UrK03XSMI5/OtuN47hcqwHt2rkcZQZspcxS/s07sowYelQPayqxJTI9q0yjI3p7UFj0qlUkJxXYxmjK8uufbFZOseHdK15Ej1LT7W/iRtyLcwrIFPqNwOD7iutYKw+YAn35qJrOJx9zH0NaKr3Ek4u8HZnh3jL9mLwZ4wkt5Cl3pRgUqkdjNtjILFiCpB6knoR1qJvgrf6QHk0++gvBHGI7WGaPyxCAAMjGQTwOuK9wfS4iMqStQtpRX7s2PauWphsNW1lHX7vyOyGKrw639f6R8v3vw18XaZezxLbM9vN81xqEbB5NuPuoq9CSBz/CM9SRXK3WmmG3m82J9P0GGbzIbfyysk5yQMDryT9STX2NJYTIM4EgHoMGs+90q2v8AYLm3jlKHcolQNtPqPQ1wzymlP+HNr8TrjmDXxw+7/gnxpJFqMv8AY41BxFJFP/omipwSgkDF5D0BxkHjAyAOc50bnWrm6ury0FqNR16ceWJVUiCwg2g5yfU5wByx9gSPoTV/g7od9NdXFrE9hfTkb7qFtzcDAGGyMDJ4HGea5XUvghc2tlBZ6TdqkLNuubiT/Xvnqc9MngZ7YrzquVYiC92z9P8AJnVSxdCTve34fj+p4ToumX1vdazcQIb28t1kdr6YknZsyRn1yBgdvpXRw30fhbTBa6Som1G8mCz3rrlVLdC5H6Cuo8RaLqXh62i0W20ae000tHDcXsa7gd5AO3ueerHpXOTWr+K3TQtBhNtpdlMHutUUkJvAx5cf95s4JY/3e9eVOlKk+WaaZ2ud9Y7f1+BkLqh0nU7fRtFeG/1GUk31xNlmOOOvYDOcZ7D1rfljTS7n7BZL/aOvXp2yzMQAo9WI+6o64HpUM2iWDy22neFzGIbFXS5v87vnfGfm/ifj8PwqvpYvdN1jU9K0GL7RcFo2F7O25IyAdzOe7Z7VlyvuNtTs1/X9dyxrGk2/he3i061EmseItQDlYl5PzHJIB4RM5/Kuj0bQ4fBdja3WsSvq2sCNYre3jAOwDHyxqcDtyxx/jlfD+ePw/Z6lFFC2peIHnYS3EgO5l2q2WY9AMn5R6U+x1O5v2gvYIX1HV5QG8pmxs5/iI4VRXdTUYq61bPPrSm5crVrN/f5HXa7ofhnWLGeW4s20y9aMlGKGJ1fBI6cE5rM0fSPEEmn2E2geJ5Ixt/fR3yidTxjGOCDn3GPeu6HidTbKmtaA6IuCWjAmjB9R0P6VS/snwf4gnEtjO9jdNwTA7Qt+TD+VedUg5fBKzPSjUpp/vo39V+q/zOf0aTXfB+gPpOo6MNd09ZnnWfT5isy7m3HCnHcnkHvVO18V+CtchurHX7QpcW+GRr61+zzFcA/eHU5z3zVq3j8RQXV9bW+rJKLe4eHZcxiQEDocgg9Md6qSaveaDq+q3eo6aGt7tI1eSBfOQbPUHHXNedeSk4y3R6jhL2anTul96/zIYdKfSfGljZeH/FNzBZXNsZIPtMv2qF3BzsGTwNvOeelbt0fFmna/pN5faPDqNlZu8hk06T55UZQDmN/zGD2pbbS/AHici5tVtbG/O2VZLZvIkVznkDjn8KuatLrvhyKyNvqf9sQyzCAQ3ygOuQSPnXHHy46VDcb3W/3GMXzt9vLR/dt+RDexfDvxk7peWsWlakHOBMps5lb1B4BPX1rC8XeGtb8EaSur6HrTahp8K/Pb3uJAEJ+8CMZ/MVr+IG/tmytl1Pw7KVSaLfIqiZUj3Df8w+YcZp4+H2ga3b3Uejaxe6fHIChhtLo7Np7GM9vr61SfOvf/ABOhylB8rlf10f3o5LVfEupWmhSSaz4ckKgoTLbOskXJB5ycjIz69a6bQrnwJ4otZF0y+Om3c42rb+e0EhyOnlvwfwFLLD4m8LWskCx2mv2iqARL+6bAwMYxj+dY2uapY69p9ub3wpJCZVCrdmNTFGNuQ25eSBx+dZxvBWX+ZtKMptateuq/zOi1Xwt4j8OQtPpV/DqVmi72t7hQrsDg8MPp6/hXHaxrg1rR5LbVNEOnTSRebBeBPOTn3AyufpxWl4EsV1bQFitNfubO5l82JrcSiQFA5CkIfu8elah0LxJ4fsbe3+w2Wt2kMawRtE5imVAMDIPDcD1o0b0tczhLpL8H+j/zMHwDAPFfglLG01eeyvWgMFzaTsJVVuVJCnkZ6jHrVrXLrxD4StYItQ0611bTI8I0tqpDhF4JKnjOPem30XhPxddMk1qdMv1+V2ZTA4OOzDj+tZ9nZazbaK2pWniKS6tgZIJrK+HnKQGKj5s5z0xyOtJxuv6RtTcYWUX92j+7Yr6drmmLpd9f6Bc3OjX6cqku3FyoGRhTkEDJAxzxVrUdI8Yx3CaukemazLcxRi7sZcxYwP4G5G7BPUYPHSobLxvpdtYWmmaxpzCKHZEJo0DrkDuDyOnbNajrpUVvNqGgaw9u6RNJ9njl3RuQCQCjZxSSTjZGaqRlUtPd9Ph+emhR8N32mWep3Fzqn2jw5O+Ps0F1IEVAVUMFIyh5Un8ayfGXjeVrW/sLWS01DzsxRzpLjrggkgHscV1Mv9sax4ZjFxYWN4JYleNoWzkdRwRg9q5nU/CfgvUtQW8m02bSNT+ZXPMWWHrg7WwaIytrLVGkqa5b03Zvv+V1p96NbQvFljqFpDeX2k32kSqpX7RJHmPOcE70yAMg/exXTQ3UqRW80TRapBKwVVGOM+/Q1kaNeXPhe1sNLhcapBdyfKbgbSxP3eRx29K0r/QbSaczwLceGrxMsUCjbIy8qQMlD0PvUqKlqtv6+aE7qPLL4v6tqv1Rl6lokWoWuoWdw1xokzTB4pAfk42spx90gMOnoPeqezW9Olm/tOzg1i1VN32uw+VuB1MTE4+oY/StWy8X30sVpb6hbQan9sRiFgA3YUDcCDwT8wpLnV7FNZtLa3kl0hLmCTetxGQiuNuEwfl5BOMHnacVMlzO7NKdZKLVv69dvvOOv7+fxGbKDwzq9rHKrG58m6jJZdhAI28HB3f5zW3ZWFhY2bG5jmWeRg815Kf3jP6lkwFAAAAGB7Vq6l4djjitzd2QlaBNiXkH3x75HzDt7VUQXOmW/m21yupwNjME/DgegYf1FFneyLk425r/ANej0fyZQtL2S512XTtPvItYihgWdmklBJDFht3Dv8vfnmjT7TTxaTreRyaNdSu/lkcIyn8Nuf1rO8OSaTY+JdagvbCfw1qZnDRXHkFEnjKLz5m3a3ORjOeK7XUXns9Illmji1OyRdzGHG8j1x0P5ilJ2lyr+v0ZnBe9rv8A10f6P0OWufDy2VjaJKv2qxtYFhFxHy7AYA3qchs+oriNS+EGk3Ehl0m4h0zUrjejKgIRwCGG+IkY5GeMciu/sbCxnsRaw3Fzo91IF/0abOMj2Jx+INWbu35CatYfbWlkIjuLYbiMeg+8MYPStotw2f8AXzJk1JNW069fw0Z8/wDiLw34s0/Rb3SPE+mJrOiieK5iks4w2x03dF4PRiD1rnfFnhXw/wDEDTPDl9o8r+HryzElrfJsETSKp3Rvj8WXP+z7V9QWVj5+ozWunaoLlI4Q4t7oFjgkggnqCOOuetYPif4X6ZrOiC21XSEiuBvZJ0ztViSQdy4Pcdcd63jWa0mrmCoqT/dPlWq3vHW3TddzxyPxB8Sfh9rWn6JoWoHxZoGoW0c1t/aDrKFycEb+xV1IHb2rufDv7VHhDWrz+z/E1hP4c1q3LQSFhvRXBwRuA3Dn1FUtc+GOv+H9O02TwnfhwhO23uvn2HO75WOeM5OMHrXJ69p1hea9q58T+GXsJtehYTX8cYMUcxXAcOBx+8XPbr3oSpTV4Oz/AK6E+zqUrXVlprHVdm2unR6efkd3NoHirQtauPE/w41nT9YtTmR7cMrFw3JXd0PTpx9adp/xA0Tx54gjsviB4Pk0jxHJKvlTwwMMkAAYdfm6j1Irwfwn4R13wb4V1XXfDXiWaPW7AJM9jBKP30RO1vk74JU8j1ru7D4yeJtN8G3Gs+NPD6XdrKywJdwkK0UmMjeo6Zx2PbpV/vou268v1RzStUl7SOkpXTcXvbfmi73+XTU9W+KkGnT6Le2txZvbSlMoXG6M++4dK83+BQ8IJqb23iDXLjRL3YBaXVvO0IR/TP3T2610nhD4k6L460CeOx1KMX5Qo1rdP99MdkPPft6VjaX4g1PwPpOoaVrfgtPEHh2UeYLqD59h29SCOOfyq6UuWLi31CtT+sQi6d/OyTt8na67q17bHuPiLTPFWjeH9Snt5bTxxorwOGZCsdxjZjt8rfpXwp4U+Ofj34a6v9mQTvtkBFpeJvGAc4BPIHbg19Z/C6Lw5c2LXHhLxZfqHgIuNCWcspJGG+RxnA9q8n+MHw8sLG8hv7Oc3bmTJ8xuIuoIxjP51clCo1Fr+v0Ci4yw8k0rp9L227PWL7pM9x+HXjm/+I3hT+2dV0IWZkkKt9nm8zH97IIBA5B4z1qvDaaX4invJbXU/OvI7pi0bMMgr8oGeu0gd6xvgx4f1oeDhPoPia2uJGctLpd1GpQHpwy8jIHeuX/aO1fxEnhawfTtAu9H8TWt4jNcWu0rLGEbOGX7wzjgis3SUU3F/fqv80Xg5zrpQet76p32vo+q+7c2PHuhg6kLd9IxbToWmUqGjIweD1HXHUd68n8Ufs7rZrFqHhS9m0dmbMiqxaLGO6//AF/wqb4QftYeKrzWYtF1Dw/FrN1Li285iImXJ/i3cfyr6D1MwajbtDLa3Wh3QZWaEoNj5YA4Iyp/CsOWW9rfivvO+GKi3KlNbd/z8n9x8jzX/ifwsHtfEek/2hpxIja8tBuUg9CVPIrMv/D3hHxtarb6e8Ng8bEl4gNx9iK+wPFegQalBBNeWKS20UTIZLZRnI6Eg8j8K8e8Xfs96Vqsw1IMPNb5Fa2kEMnru4GCe3NZSoQfvQ9191/Vj0KeLlFKDldP7MtV52e/4s+Y/E3wo1LQtQY6Wsl5bKu4TKB+tcpFqd1Yl0uY5ZCp6dK9u1Tw14z8G3ci2x/tS1R9ohmO2cAnAB7H8KqX2t6RqlvJo+vaadGvWILCWPYxPrnoa2jWr0klJcy/EwqYXCYht60398fv6fM828PeOLjRdTgv9PnazvIW3RupJZD2NfQ/wr/bg8c/D6S+muLhvEVxdrt3anIzKh7HGa8n1H4Zl/Li8P3UYtJPmkE7Agkd+lcLqmmapp93cL9h3rb8PIisU475zXpUMbB/DKz7M+dxuQuo1OdNS2tKO/darXv5H6jfDH9uTwfrHh7R4NfmaTxTdyCKWGxh2Rpk8EnIwAD2zRX5Z2fioWhQ+U0NwDxIjHIor2446SXvHxOIyfGppYWvypfzR5nv306afI/oXK0baeRSYzXNc6xhFJ1yaeRSFcUXENIoA4p2OaOvancQ3FJinkdeKTHNFwsNpBmnkZ7UmOKdwsIPWkxTsUYp3Cw2jHWlC/hQRyadxDetLilxRii4DcUYpaMU7gJijGKWgCncBMUYpcUUXAMYpMYpenWii4xuKMU7FGPwp3FYZjNIRT8UEU7isMxg0mKfikxTuA3FJinkUmKdxDMcc0Cn4pMZp3AbRTtuMUhFO4huKTFPIoI4ouAwik6U4Clx+dMQ3bSEU/FJigBu3rSKBT8UYzTAYR6UbeKdt5ox60XFYjbg0YyOetScYpNtO4WGEDNJ7d6k200L2p3CwwiuA+JNqVnhnA42jn3B/wD1V6EwxXKfEK2EmlRyH+BiOPf/APVXbg5ctZeZlNaGdokxNnEwzuHQ1szTBodwIyRXI6BqJktDkYVTjFbltP56HB+6e9e5OF3czT6Hxb8cvHfi27+IGqWF7eXemx2k7JbW9vI0aGP+F+Mbiwwcn1rhf+E08RwReWmvaoPYXsg/9mr7u8V+A9A8X7P7Z0u3v2UbVd1xIo9AwwQPbNfN3x++GvhvwSdH/si1e1numlaQNMzjau3GAScct+lZVYXXMmbQp0LWa181+pxPwr+IniLRPG+lGfVby9tLu5jtp4LidpFZXYLnDE4IzkH2r7MI+hr4a8Iw+Z478OQKMtJqNuMY6fvVr7pK578etFBuzuFSEYfCrEf3uO/qKvWmqNbH5zhR3NUB97oTWb4rmMPhvUHVtrCIjP14/rTxE1SpTqtfCm/uTf6FUaftqkafdpfe7HQ2/wASrBpfL2vJEDjzFxj8K6m2mhv4I57dw6OMj6V8w6XqUrXMUUeXZ2Cqo7knivfPDl0tlYW9sWz5a4J9T1P61+f8O5pjc2qVZVUuRbWVrN9PPQ+lzfLqWXKEU3zP8u50TR8nt7UnOfanxXKyDnmsW18YaRe6tqNhHc7ZbBlSaR/ljDkZ2BjwWHcdq+2Vz5ltI2APWkyTRDLHPGHikWWNuQyMCD+NOIGOBQUtdhpJpjxpJ95c1IDmm9+TgCmrgVJNO4yh/OqUlsyvgjA/nW0G96R0SZcGtVUa3JaTMB7aOVGV0DoeqtzWBrvw90jxDpNxYGN9PhmGHe0Pltz1wR612VxYkj5egqoY2VgGyBWj5KqtJXHGU4fCzx7xD8Er6x0NNP8AC1zDaQLhclfmVAOQv+0eefeuF8TaFrvhPTzpWiaRLajBMmoMu9UOMlvVm+tfTIYoxIOAKldorlCkyLIp67hXmVcsoT1iren+R6VPHyj/ABI3PlHwBMFslsdHWSa6ZA11qVwSwVzw2SfvPkHjoP0ree9tvCgOh6BCt5rcw3SSSZ2RZ/ikYc/Rev0617jqHgTSrxJhbxiyeTq0Qwfr9a4lvg9PoVrc/wBjyCWeViTNPyQPr3rh/s+dFe5r+Y511We5l6ZN4ntbdUvbe01BlADyW5MOeP4VYtn8xXICCLSo1j1GwurN1Z/3oQlSGbPUf4V6Evh7xZpllCn2iC7ZAAWmTBb8u9V7XxkzGaK901iYXMTm3fdhh1BBA/ma+br0F8NS8T38LXlS1jG9/n/mcY9paSbZ9L1BreQsNxhlIJB4yVzg/iKkW61c3F1YSxJe74iQWAUuMYPTj9Kdqdxol9q93JdxxQ2sgRY/tMYChsAH2Gfen2vhgi4N5p+plpgSscyNvCp024OR2/SvHnFQnZu/9dz36c/awTjGz8nb8GZ0fiLR7y0gtda8PzmAxGIXkcHmhGTghsDI/DPQ1n+FdPGtwbY9VuLWWzu2eGFnzGm1mCHY3tjqO5rqDq+s6Qqx3Vnb3MUhKq8RKMzH161yni9LHxHo2PsE2i6qk4B3RBlkQnnOMqeORnB4xU2Tf9MUldWlrb+ZfqjqdO8YeI9K1jUrCe3sdSayCMzCQwM4fJBHBHY9qk1Txd4f1aG9XUbKTR9UMJMZuI8OWA4KOufaub0LwBaWMtze6DrcsnmxiGRLiX7Qnyk4GSSQBkjHanXz63pWt2F9fWEWoQ20UkbeTGf3ysB1PzcjA4wKIy97TYznQ5YNq9/LVfdudB4Gs9Z1izEf/CQRlZLcMVbbOUJHIOTkfjWxaQeKvBtnBavp1trNrAgUy2UhSYqOmUbqfoa4CXxv4TmvreW6tRpWZwfNaMI6xhSGIZewbHSvQD4kX+w11rRfER1S0hCt5L7ZA6lgDuPDDAOcdeKvd2a/Q8/+G7J3+9P8TFEvhfxOXe5spbK6WUqZJYjC6ODyu9eAR9av+G/Cmr6noTPpni+5gdLmSIRXCJMmFchMMRuAIx+dJo3iW78Iy63calp0d1p11cNdk2z7tgwM7lYD0z1pdd8aeE5reS6t7WSx1FkDwpEDas3pyvHqc1SUX5l1ZSdlNa92v1Q7+wfEWg317c6hokerxXDq8kmmsHyQgUny25OQorCLeDtfkltfOk0i9LndGd1swbPQg/KSK1Ph/wCMte8Q69eWlpqW+yigEqR6jFuZ+gI3rg8Hvz9K0DbX2k32rXOqeGvtFjezmU/Y9swUhQrMVPOGIz681XJpotfvLp15SVn0+f56nnd78OLifVbqws5oNQitkSVRO21znJB9MjB71dsbfTdIsrex8RWUtqYdyvI0GVILEjEignv6109jpvhbUtVkuNCvJtFv5VKtgsmP9kxvxge1UZ9R8U2nia40iS00/WraGKOUy8wu6nIOBkg+nOKhpR2/r5GjfPqtfTdfJ/5jtM0WMW8R8K+I0EMYyLOXE8I7heuVHsKydT1XXNd8MTPdaILhJN2y6sW3fMCR9zqOR61JqqaBBqVzPe6bLoTNCgjkG+AJIC2754+gIxz0qhDqE/hBrWLTb+caQQ7gXKrc26knPyyIN+CSTk5x/KW4xeoRjJv3Vr21TfyehHoieHNW+zCDUZtN1NCG+zPI0ZWQDrsbqcj6Gu1uda1K2s411G3h1ODIAuYyEkUe6EYbPsRXOy6zpHjOyvRqmiLceUMG8tF+0Kp2g4yvzD6fgaqaN4FtNbtbd9G8RTpGVSV7OeQShHGMDaeU6kEVnZp3vp/XU1l7OcdrPbs/TszW/saw1fW3a2nk0K8tyr2sc6hVZiCH4zzn8e1PjmvdlxHq2m/2gkcjI7QrnGPVT/P0rUla408Spq9jFPHKoIuYBuXI6kg/d61n3N9Fo1/aNp900UF2+yRXO7bJj5flPr0/Krab96X9fNGd4p2vr9z/AMmY3h6+F3r13ZaTqE2nSxBJUtbmImJgc9A3bI/hPekuEOlXerXOvWQhhll81Ly13OiDYobOPmAyGPQgZ610eqM8mjx282irqUiMpS4hcK6/MCTg4PT0JrFOmalYx3N1b60t3asq+dpd6FO1SQGIJG4AZ56jrgVm11j/AF/XmaR0T5v0X/Af4E0WpWupaY13a3ltqunouXwQ5IH04NUpYdPxbrBNNpkF2jCVoiRHyOM9VqNdEs/C9ra2OqWJtQzukV3bj90VZiVjJBz0OMEdqt26R6RZCSC7iuLJGWBYiQPLGcD5u/UDkVDTj0/r8i+e8Um9v60/4DHXEGpx24lkgh1u3C7Q1thZSO2QTgn6VkxXq6pc2h0m/u9OuLcF/sd7D8ofp8wJyRgn7prfuI0sdRt1zJp8L5EjIAEyRx7dQPzqKXQr9ptQlkS31a2nlDIscYRol2gEck7snJyMcnpTcVFf1/X4lc/OrNf8N+f4lK41dCIjrOmSlkGPttgCwX1IA+cD86t6Tr8+o2lymn6hDrMIm+zCOVgGRSAck9eMnqKx7dzokd1LZ37qyHL2N3820E9ifmUfmKuR20Onwwi8tWtLlODcR8j2O4f1xTTdtf6/Uzmk5adP63Wq+dyxcaZaK1kt/HLptxCcxzxkhGYDGcjgg5PBqDTri41FltprOK/WWFmIRwM7W2svPBwf51T8QXmuQ6fax6TcW2qTz3A8qO7lVD8pyRuA6YGOh696p2KW9k4Gr/bND1ZZpJjdQoVgJZtxCvyu3oPmwTjpVNJLmS3/AK9RwlLo9uv/AAV+q+Zxa/DPw3cXl0EtZPC+sneoVC0aup7YPysMY6VzOpeE/FfhvRdRtNQeHxHoV4FD2qxfMNjBgwXpkYI69698a5u7z7bDcx2ur20WAsiFd20gEMQeD17Vl2WkWDx2sFpdTWlypLNBIxKliCOVPbk9DWsasoq7FONGbTkte+zXzWnXS58y+INE8M/EmHR5oZT4b1DTJHtrpMiNmj4ZD2wQSw/CukiHjbwv4os9O8M3UfiTw7cW0M1v9tuCwzjDKH653Bh3FeiXPwg0dvEmoXWqWUVxDeqJCIFLDcONxHX8vWsCf4dzRWVvL4c1y50z7M7f6GwLYw5IxuIYZ69cc11SqwlpURyPDT19nJS0sr3TtuveXXp6ehkeEP2gPCn2q5lj02bwtq/m7JrhYwYtwzkMwHqO4rq/iBp8fijwhbX2lyJrgZ/PleDaXIJyQQP5VwmsyNol3q2ka3oYh0/VopvMvIlJjV2BZWBA4IbaeecVw1h4R1jQINOu/AevTm5aYx3kfn5QHAKsR0IPzDoelHs2rOk7+v8AmHtHCcnU63Vn2tf4u/TXqj13QtY+HuuWGnQRzXngLxfAY4GuI4jAWOQCWH3SO/Nd9450XWZ/DMWna1r8epxlt9nf2cG0txgeYQcc57V4Dq3i6503Um8L+OPDjaleyKtyl9ZRlgysN29QAD0PY8Yr074TeK9L1jSbnQfD9/aPZRlHMMuRKB1Iyec8Ed+oqZuSVno/6+8iilRrQm9bd/i1295WUlbvrY8q8L+BAPHZt31pdDLzgNeeUuVYdPvH1r6JuNO8XeGIo7m7t4/GmnRxeWZrUhZimc7tvRu3T0rzrW4/D+leOv7S1jw0b/SpF2FYE80RnueK7HwfJosk0t14I8b3MFtFl30icibIxkqqtgj0711RacVf+v0ObEKMcRJtaO1r3V/Seq36S6o+Zr/9ozxR4W8XalYxLczaNPcstvZ6kh3JGW4+bOc49c19F+AfF9x8Q/DT32oaI1qtvIYj5Em8qAOuODjp614t8Z/C1n59tNBdi7uvOwY5kAZD3z3r0P4VeF9euvClxd+HvEsLXzlkuNLuo18onHYjkZHes/ZQlG66/I6K9R0MSlBqz7tfd2T+7qbsDwTa/PFHsuY5Y/JAlU8nk9ccYyOaq+LPhToWrWMtrc6cs90dqqjKN/J6g9gOvFeffHnxt4r0HQ9LhOgXej6zZzBmurdhJBJEBg898nbwRUXwR/aN8SeNvHOn2uoaVb3Tun2d5v8AUgjrkjByfoBWTptPQ1niKuHj7WScU9fTo/8ANWbRi+KP2bNc8Jstx4e1VjDt3G3bMmPbArz+68Sar4ckksPEekSCAkhnVDtavuG9/sRLi8ns1m0zWdyh7aRz5TgnHy87egzxzWVqPgmC/lvX1C0iuIbkAho0BKDGOf51M6aeklc7qdeMXeD5X5fqv68j4om8NeGfF6xraTRWAzlioG40V7z4y/Zw0DW7oS6ZcmxuWUkPD8mSPUd6K52nDSM2jvUva+9OMJeb0/I/WEgUYzSmjGR1r6S5+UjaCv506kIouAmPxpMe1O6UYouA3HtSEU8ijHpTuIZjikA7U/bkUAU7gM6UnepOo6fnSBc07gMxSkcU480YouAzFGKcRRincBhGKMU/BoxmncRHRinEGgii4WGgUU4ijFO4WG4yaKXGKMZxTuFhKKXFGKLgNxmjGKXrRTuIQikIpw4ozmncBtGKdikA9qdwG7aMcU7GaTFO4DcUmPxp+KNtO4rDMUEU7FGKLgMxSEDPWn4ox607iGY4oxTscUY4p3Cw0jjmkp5FJincBuCTRjNOI4pMU7gNxRinYox60XFYbj8KTGaccUYyadwGisXxdbifQrjjO3Dfr/8AXrcOBXw/+0F+1rb3Hxz8H+DdGmv9Pi0bxELTWZC4WG6RnSMjAPKjdJ17gVrSlyTjJ90RJOXuxV2z3HSZDE80WcfNn610+nz+XIASAp4rlYnNtqki7c7sk9sVv2pDYbGK+ukcsdjfkjwf5V8oftXaiR480m0B3COwD4/ulpH/AKKK+rreTzrf1ZRXxZ8fdSOtfFvXIkwVtxHAG9AqDI/76LVyy+Fo2j8SMj4P6Wup/Fjw8ind5dz5x/4Apf8A9lr7VkU7fQV8q/swaQLr4lSXKruis7KWQNj+IlU/kxr6xmUFaVNWRdQoMDuzwBXHfEnVVi0xbFT+8mYMwHZQc/zx+Rrpdc1eHRrNpZfvH7iDqxryfVrmXVLyW5mYs7np2A9BXx/E2aww+GlhKbvOas/JPf79l959LkOAlWrxxE17kXf1f/A6jfBNv9o8V2AGflYu2emApP8ASvY9xibK8VxPw50LyTNqUi4LDyovcfxH9APzruWAIwRVcKYOWEy/mmtZvm+Wy/I04jxUcTjOWO0Ul892XrHVip2senrWhLZWGq2M9rLbxiKZvMfy12nfwQ+R/ECAQ3XiuWvreV7WVYXMMzIVSTrtYjg49q8+8AfEfUvFWuWOmLdGBtKtFOs5QbpLrJQxDI4AZGYkew4r6+SPlLyjsesapp2u3XiLS0tJmt9DtI2kuHhlVJrqUggKRjGB97nAP4VNBr1/a65cW93azJosFobiTVLpRGI3B5QkcNxzkYAx3rzy88feILnXPFUunajZ2elaBEm6K4tTKZn8oyOMh1IxwPxrqNG+JElzYeEbbUrJJdS8QRGR4YDiOFBHvZiGzkAEDHvWTXkF76tf1/XQ6CLxzo8lqLk3Sx2hAZbpsGIqejFxkAH3IrcUh1BVgykZGO9cTf6f4P8AGayeHItVhmVNrSadZXakBVYfLt52rwAQuKfr3gm6vfFUGtW90JooLb7OmnTf6qM5z5ir0LY45x9e1KyezGtfhaf9f1/mdnhs0pP51w2oXPiDwp4Z1nUohPql8+Psem+RlYW+7/C7kr/Efm4xxij/AIWJNpp0qHULdLqe9nS1BsmXAkI543EYGD1YH2NHI+gNtbo7rccc03asowwxVS51e0s5liuJlhLDgyDap9tx4z7ZzVsEEbgQR2I6VFrDuVLnTieUqo0TxnBBUVtBiMY4pJIlmXnGatVGtGFkzGUMregpVdo3+XIB61aktijEdBURiyCBW3MmTYnTbJEN4BzWLc+C9PuHmcQqHlcyMcdSep4rTjj9+ad5jr33VjOlGonGSTXmdFKtUotSpuzOF1XwCFcIsO9FJPIyMGvOfEvw5aDWLS6tbJoTJIVnnt5GicLg4yykE89j6mvoG4LsUkHXHSoNyP8AJOisD2Irx6uT4aqrxvH02+5ns084rR0qJS/M8FutB1C1gB/tSW6hWRWSO5RSIiOM5ABI9ck0lzealYZa501Lu3CkNJA+SR/utgds5zXtGqeDdNvQf3ZjDjB8tiP5Vh3XgOSSGSOC8yrAriVeQD9MV4lXh+rvTkmvuf8AkexSzqi/iTi380eP3a6Dd77oRtpt067vMI8vn3b7uefWr2l2muS6XFNa6kj748lLuIOEP1GD+ddpP4AuLe28kxCZAu3JAbNYGoeFbKO4Ecl3Ppt5Iu7EM5jz+GeRXi4jL8Thk5VYNLvuvvR6kMXRrNOnNN/cc5/Z50nS/wCz9R0g30CBjhQsgIJJxtPYZNc/a2XhDWGlFrG+mPnynTY9tt5weDgflXZ20usvA4F5bXSJIyYnTqAcdR3qGK+k0+3uUu9AN0ks3mNLAqyFRtUY5x6Zrzl8Td/uOznfs1GSuvOzX3nOW+k64t1fWEOuyvbW4RV+0oJS6uuc7+vt36GuptPEUul6fb6frfht76CCNYvPsykwbAxko2GH61kQ3vhnUWnudPup7CWLDOrb4MkZx97GR+hpItS8QW3iA6fHcWer2skJuEe4GxwNwG0OoOcZ7iqbd/6Rh7NLWH4Pb5Mm8M2/h6/t4jDqdzomrqCrqkzRP944BB4/CtTwlqPjCTTLxoNXtdVWK6mgK30f7wFHKjDJtGMAdRnmsfUjMmtxXV5o8qwNAUmMREyDnIPTPr+dV7O50Zbo2+l6t/ZV87mRoLeXYTnuYzwfyq5Ttq0c7w6a6J36+7f5l3XNUl1q+tf7Y8PTW32eSWK6njPnQMdqlSpHzDnPDDjPU1Z0i2sb1Gu9I8QvZ6mUKGKYbl2hjtXa3OB/WnaXrWqaBqUkE32fV4dVmMokc+U6OqAEAAEEEJntzmsm9ggfVNSk1aznsraWRZIZBH5gTKgMCyZwAwJ59ablfVDULe7Ja+ev4rU1rvxHrei3Vpaa5pMOoCdmhSWw+YyHGeUYegJrIstI8Oaxrtypkm0WclWjbf8AZ+dvKbTwee2O9Uba11fVPEqQ6DqqT2Fg6ToLhxKgLKw4wN3ZhjPeti58QG8uZ7DWNEW5uIFBmaA5ADZwy55xwe/FNqPR/wBfMn3tVrb71f8AM1tF8Kar4Snlk0d7bU4Lgh5baUCJjxyVYcA89/SsyTUdD1WeZNVtpdH1OKRkW727dj54UyL6cdaxb+5Hh1bG88PajcWayb1ltjIXCALu+6/GeMc+1WtG1bULW7vVvLdLq5uJPPkik/csAwx0PynOOxNS3yhBOTfnvbX8GbltpevzaXPHZ6zb6zZySPCEuQFYDPUSDr07+tVtSmewBTVdGlVBtVpAA6H1II5P4c1ntqOiJqE8a3Nz4bvwBIIsmLd/wH7rfStnStc1zVvC0hlW21iG6RlQ/wCqkXqMnsentQpJ6NW/AvkcZJR19P8AJ/oZ8V59jurVNM1DMc4YrDNl+gzxnkfSr1473N0bm504zJ5Wx1iwcd88nP8A+qqWm32mrptvY6xbyadfQxqhkeLIJ6ZUjPBwetWb2ZtK0x7yw1GG/sUcEhyHGWIHBB9TTtb+v8hpxknfftt+D3JobZr+C3EWoSTCCcTJb3WSQVbgZPzfnVW9/srXdSe71WwuLeOMMshtAXG8MAGIC56jOSKfH/oc91PeWJZZ2UmWEbzGQMZPp1HStDTUZZ5ZLC9jcOd/lSg7vfJ6jtxU7bDUE9Nv67PT7jBs9R1W71G6sbHyNbtU5Tz5BHIw7gnGMj3FR2/iTTtI1ZYNRuD4alciKOKaRVjkl5yqk/KT04Fa2tTNc6dJcpZSW16oEkU8RxuGRn5l56ev61SvdP1E6dJPbW0GsxNmQxXeFkYnuGGR+Yokk1ov6/IUIOUnFvTdf8M/0ZZutLjnjvhewRXtpKfMDoMMBgZ//WDWdf6jHFp1xcWl4l2kRjAtp26KzAZJ6gDOec9Kh1aKG50mxitdRvPDWp5CtCdrI+cAqdwZSPoQaj/sO8trKGw1CzXUk8oxmeIBvMA7sO3FZO0tzaDbS/pr9fzRV1jw5bT3KC9srvS5gVmt7+wYgJJzn5lzgd/nGDml8zXdKaWSTUrXxDpyR7itzGI5wO+XT5W/75FaMN3JbX1vbWOoZhKGMQ3eWw/ZcnkcA0hWzu7y/k1azWEvgLLCSccYYZABAOM496bW1/6/UcJqz0+f/BWv3oqaZpWj6bAyPby6Bfyvgl2/dTZOVPB2njjseKt6/YvBZW8clot5DJKrJLAckFSCRj3APSr81s1rpE1xFeR39jCgPlTgMdoHQN/iKw9T0NX1SP7PPeeHGto1ljEeHtpJTuDKycqeCPQ809Vq/wCv1ISU9n/Xrt96LMMUVzd+bYXjQzINvkTdFB5xtPI/Cs3WoXu0k86xctCf+Pi3PIP4ciresSXthbo2qaZHqNsh3G8sCCUXuzIxBH/ASayfCuoWN5FO1hqMtvdPKwms7zIbAJCnY/zLwAai91d/18/8y3BxV1t93+cfyNqw0JLmJp7S8XUYQpDW0uAef59O9cD4q+H2kiK9ksC3h7Uc75JLdQpY+hH3TnOeOa7+aCzhv7L7TG0Ujsd1xASpZQD3HPBxWvp2kLLPczW94mtW8xDNFLt3LgYGCBg/jzW8XK/uv+vyMm4JOE9uzW/yen3M8N1iLxZ4NudNlbT18TGGFYxd5xJ5YJYBgck8NjrXlbaV4Rj8Raq1pHcWGp3jzG2VlZDbO+dn0AOOlfXl5bWfkRGzke1ZpQnlyLuXJ9j/AI1zGueAoWW5XVLGCdZnL+ZCvbH5j8DXVGtNK01cxVCm9KUmtvNabaPVLpZdHY8BsfFnjb4VaXpU83/FVLeyvG8Bj+ePaBgbwScHPcdq7jw/8TvhjqutCTUtN/4Q/wAWwjDNOoRS5HXcuVPXqQDU8/we+xRSN4d1fEl3+8iguj5iowByPUfjmuA1bwi/hDVxqXibw4+p30wQS3UEQlh4AX8OB6VVqVXWLszFRq0YtRV15ap631i9tPyPS/HvhE+NfDD32iiz14iQyJNA6iTHUqD0I/EVx2heMdDkSw03XtHvvC99ZjZ/aETGJjg9cgc+/XpXB+GNPj8M2V9N4d8SSprxO6G3jlzG2G5Vkxjpn8q7u4+LepeHtJsdJ8a6La63/aCvIktlGWdDnkFCMHr2rSKqU9N0Z1ZU8Ta7aaurrXTzjLdHdeNrC01Xw1HLJrU2uxRxsbe9k2lZFPOwleMjA5NeMfB/wXp2teI8XGsyeHWlkZoZ4nVGDduvWvbLTxj4duNLs00i5jSNbcONPlblMjGAD29hXnemavF4I8WXsmseGv7Zsr9SVe1RZfLUnIwCM9KuE7XUjKslVw8VSd7WvZX09G+nbfouh6Xqml+P/BcF+9za2XjrShC2ycsI5VGD1H9a+ZfDX7Qnj7wJq50+8gkvULECzu8sFGezdRX0r4G1TRtXDyeGtevFj3N5uhSSBsp/uvyMD0NeV/GDTLC41i2uvKMIdyDKw2lQOuT0puMakuVjg4+wlKKtZ9HLe3Z6x81ex7H4Pvb7xR4Sg16+sIZriZdggt2OYTntmisbwn8OkudMtr7wT4zkglaNS9jLL5se/vkE5opOjFmdHE13TXK4y820n801oz9LeopKeRzSc13XPlBB1zSUuKCBTuAnailxRRcBKMUvFIRRcQdPpRRijrmi4CGj8KKXHPtTuA3r7UuPWl70HnqKdwE7dKMZ68UtL1p3GMPTpQRS4zR2ouIYR+NGBxxinYoI4FVcBpFFOwKTBxRcBuMUY4p386MZp3AYRQafjBpMU7gNIoxS45oIp3AaRxRjH1p2KQCi4DccUYp2KMU7iGYo6U7bRincLDcDNGDS4zmjHGO1O4hMCjFKRSUXATFBFLS9TTuA3FIRT8UlO4WG4pMU6jFO4WG4pMcU/FJincQzFGKdijFO4huKTFOx+dfPX7VX7VWkfA3Qr/TNPvoj44MENxZ2k8LPHsaXBLHgfdV+M56etO5Mny+Z51+3P+1HbeD/AA5deCNCeG+vNXtGWXULK8G6zZZgChC/xEI4PIIr8+fC2lXOv6qddv7iURxSeaJZXJaWQHOc+mec1k3j33xA8RX+pXbqUnnee5lToXZixA+pJruNI0W/8dapa+FNHb7PBGo+03CjiCP092NeXXrOcvZwZ9HgcF7CHt6qvJ/19y/F69j9K4NUTXItL1eLBivoIrqMr0KuoYfoa6y1bKLgDjjmvPPBlpBpfw58M2ts5kgsbOOzRicnbEPLHP0UV3OnXBkiHGDgEGv0WnL2lKM+6R8rKHJUlDszetJxC4BOQetfCXjiVrvxprd6zkxXt1LcKc5O1mJA/p+FfcCnK4/Ovi3xPpMtu97aXClLvTpnif1IUkZ+hGCPrSlHmi7BB+9dnrX7JWneYviPUNuxB5Nuh/76Zv8A2WvfdSuDY2NxcBd4ijLbfXAry79l7ThafDP7RsI+2XksoPqAFT+amvXXiEiFXXcrDBB6EVlaXs2k7M2uvaJyV1oeM6lez6rOZrhy7noOwHoBVjw74aOt3R3HZbRkGQg8+wFXvFegNol7uRSbWUny2/u/7NZ2lapLpN+k8ROOjR5+8PSvxL2P1XMbZinKz97z8/NdfTQ/Uub2uDvgbK608vL1/U9Ljt47eFI4lCRoNqqOgFSBc+9FrNHfWsdxC29HGQf6Urt5fXvX7bTlGUU4bdPQ/LZ8yk1PfqRSDIx3rkNS8BxNqEup6fO1lqXn/aEfG5ASFEikcZVwoJHZvmHNdj9456Vk+K/tkXhnV5NPO3UFtJmt2ABxIEOw4784rYlX2ONm8DX8fh7xrZRXULXeuTzTQyHIWMPEqKrcdip6U/UvAmoa94j0B3vVtNJstO+x3SwMRLKMjcinHCsFAJznGR3rP+GvjiGXw7GdVu9XkaS3a+ivtZhjTz4VUF2jMQAKj72CN2D3FdjoHijSvE1j9t0nUIb62HBeJvu98EdR+NQ0mhXSdmtR+k+Hr3RtZ8R6rYWdssn2FLLSLeIhVRVUkjsFy5B/Ci20rxD8P/hkF0y5m1HWVh3PbPAJyZ5D8xUrggBmJydwwK2rW+8sj5uPrWtbaiGGCfwFJoTalq0Yl94+fwzrnhvQdSuLeS4uLVptQvZ2ESptXAK9iWfI2+la1l4l8N+I9eNrEsdzqdtELlXmtGVkTOA6uyjjPcGtiC5wQ2Tx0qCDRtOTUb/UFtU+13yLHcTMSTIqggDk8DBPSs2khrT4W0ZUXga1t7rUtQ0x4/N1KQzy+fubcxGPlkUhgvH3eR7ViCy1/wCHvgbSNNs5ZNU1VbgedJFZyXCmNnJcLjAXAPG4gfLiruq+Fda0fw5FpXhHUVtIRNGqJcKC1tFvy3lv3wM8MGJz1rXuPFlzbeIZtLbSLlraGFJP7QZlWOUn+FM4BI78/hS1fmVptJfd/WhBp3juKTxNbeH543bUJoHuAUiZNiLjJkRuUznjBYH1rq+hGTWHpdtouqarLrlmkcuo+X9ilnyd6KrbjGVP3SDz0FbfT1rOSV9BJLo7kjbZBtIyfWoJIDG3Tj1qVTu9qkzuBVhn0qL2KM5lVJB25pxVQ4A71NIqvwBnH6VA6hX7itk7i9Bsq+Xj0qGePdyBVp0EiDFQyqVAzg1UWAiOGh5HK1XY7DkHr71O0LK5PYjpUJiB4PWqQ/IhEjFsZyDXk3xG1iwfxG8N7bSFIkCo6xFge5xjnvXrflFUbB/E14o3i25u/EOpQXWnq6W5YCSN9xZWbK5B9l9TXz2eVOXDKHd/ke9k0Wq8qjWyttff/hjmrDwlp2s6lcy6PrslpKBudYpd2CQCpZMjHGeo9KZY6x4q02/urHzrTVTEFkWOaLypCucZ3DA7Ht6UzxAtiNbEy2bIjRkEMhVd3Yj079PSr+keHobgW9/Z6hPa3UsZVmDiUMOOPmzjp2xXwLt13PseXnu7aX6afgVrrWYI9SubzUNDuj54QExxiRU25+bsSOe2T7VFp03hXUbvbp+pR2ep4JEQfyZsE/3GwSOnbFbsr6xpU0MLfZb+OZwiMoMTA+5JI/lWJ4k0HT7jV9Oe8054TF5hkXarKcgfPgZzj17ZqdX5fiXbl0T+9fqjVt59ZtrxLTz0v1cbg8oCv16cYHesPxrp0NzqGnPqOibooHEk80aByq4IBG0butMv/ClrcXVpNo2rzWM6bgGguCCoPOAnTqBwRinX3ibWvBlqF1q/t9btpQIFmlg8uQtzjds+XGfYVMfist/uLqXhBt/D1s7i2en6HqksTaRrkizxvuSL7RloTjGQjcjqeo6Grn9veINGufKf7PrKhirpKhhmI9QVG0j6L3qtqPhm6sPFOiavN4alvNJCg3QtI1uI2ZsciMfNxyckCvSIYPDWuHy7LUPscpPELfKyn02PyK7/AKpNrmb+/wDzPKli6MZ2ktNLNaL/ACOEmu7HUdSsJLSCS0mclZmQ7GAxkcrycH1FMvfDNzcXsl7purrLctGI5BJ+8LAHIGQQRz65rZ8VeD7/AEDXtB1K2ZL9EuSgCJszuGAGOcCptZu4pbi0urzS7nTdlyFuJnjKgpgg/OOccg0/qsuW0t/vQ/rcITckuZWTv1POoZLlvEl6uraRdpavAkcZh/fAMmctxzggp+Oc1Rh0S1m8U3T2d5PYzSQRyK8LkSk5AClW4OMdMcV7ovhvTdakivNK1VJCgYfeEqkNjIOCD29axvEHhpbdUOraXHexliI5bdfNYcZzjAYHjtmsJ4apHVK68tfwZ0RxlGrdJ3T77/erM5XT9Qu9Y1m6bVdNiu44Ivs82FG48gqxB/Hp61bstGtLueX+w9Sn0adWO62YjaCP9huPyrCbSZW8XG30fV5rDfbCUsSWYsDjY6P14OeRkZrW0e31PQobuHWNMGtxTzmZri0TlGIAPyE8DjPHqaxe9n/XyZqlp7q/X/Jla5urrWLbVLO90pL9oW+ztd23BV8fL8p65JHSnS6j4Y1OJrHVIDpt5IoWWG4PlZcEEEHO3qPzxV3wDH59rqFtDdpa3DXMuY5lCiQfwHbw3THIPap4NTg1zQ57nUdDFzabpIHngAk2lGKsdh+Ycr2zWkWl7qdjn5m3rr07/wDBFubq/wDDlnDNa3dvf2MjBFjf/WZIyPnB56deawL3Xbi+1fOs6N/ZMCBtt9azMW56bsAEdOvI5pPDGn2kvhqyWe6WG5Vg7QhQAHU5VgPyNSr4xns9Q+w6lB9ugmICSxw5VSTgIcdSfpTatov8vw2IVWLTb/zOka9nt9Ca50yddQggQERRlWYoMHg98gY5rNv/ABMlvNZw3Ntc6U7MGeWNfk24OAT3+Yr1FZbeHdLk8RyXU00+hQCIuHL/AGcbu+71GCetdeVvks2aEW2pwIndtpcY6jqOlQ4taf8AA/4BpCSTcb6f10f6MoHSvs2pf2qlvb6nFIhSWJcZkzjB7gnH060i6fo0s3n6LcXOk38pKGJhlEYAknY3GOMcetYrSWGr3lqtg0mhznczjbsB6bfY856V01hfz6czWstrFq8UhLyCIjcvA52nv+NJe7v/AF8v8gnL2l5K7f8AXR6mRpqrqqSXN3BHqDvhCtuu1gVLZOD35OeagtdKZtJ1K8tL54bqDzHWwuhncgyR155HvUniKXw5o8F9rejX1zp93ahWubRUJ3KW+b92wOSMknbz19ayJdGuda1BNd0m8bUbS4REuLaGQ7HAAG8IRuRgP4Qee9aPli7O1v6016/Mi0mrxd7d+vdd0xEubyz0y3tvEWjloJyRG0KA5BOcbRzxkD8Kvw6xFby2Ytr03Au5GiaCfloyFJwe44HerUekR6jcWctpqVwtzaOXS3uWYKpxyNpPpUAnjvtcmutUtEa22GKU26Z8uRSAX/L61nypu/8AX3P/ADKjzQaX/B9dtTF1nV47Ke5s7pbu0t7tPLEtuu+MEgg5wDtHTnFNa0t7nSHkuXt9SggUFpjjeO2eP/rVsrbO1te3lhKLu2tyxWKYfOyAZ4PrWDANNgZrXUbGXS5pdyF3BXzFYk8EdcZ/Sk4yb16f16nZzxiuZbO+v/BX6o09H8Hy3+vxfY7u4t/skTSwpc5dHJ+Vlyeccir+qaddaLDcNcWVxbsUIW8swXXdjjO35gPqK2fCl6Br+mRi8iu4LhJY42QYYHaDg+vC13qIGMkbcYOK7KVKM43a18jx5YqUKjW607djxPwrf67fRQbpLbWrOYAssgEU8JxyDjg4PbGfetuRFkubuOSZ7ARrhVZ96Z75yOO3Fd9feD9N1CVpzAsNx/z3tz5bj8R1/GsI+GtU0e6nnspotUt7lt00F9w/AwNrDjoB2pvD2u4/1+hSxKsu/wDW3/DnE3VoClsLqGOVVbZHcWxIYnsfXP0pj2st9a30EU0cibfLQXKnecjufarniX7LBeWWbC70SWW6AdypEIwCd2QdvUAdutWtXtp7uBMCOcKpbz4eOPX2PPasWuWVpb/1/W51X5mnH+t/n+Z5B4i+F+mXd6q/2QunuQVF5AQrnPUhx9e4rkpvAuueFrpTpETeJZIpmJkupMMBx0Pcce1e8RE39vaNFeBbqFSTBdrjJI5HrWZcaW9pNJL5E9vJu+aaDlO2en17ipjOcPhNZuniV+8V/wA/v3+8+Z9c8H6bBHe2NxDPba5M8j2RlR1FuzNu4bgY61BNdeI/A1paXdnqH9v6jJN5AtJV8xI0xznnPUCvp7U9BtdSR2vbaPWrNgM+Qo84Y9sHPHpivLPFPw8stPvPtegXsmlyXJBNrJF5sy8cNsP8PuOnU13wrRqrlmtTiqYZr3ou+718/Nffbe4eHvjroPh1l03xN4d/sPW9oDX1qQS2QDkkAEDp7flW9rN2PG/hsHw3f2Gqi0lFwIWPzt1OMj69xXmHiDQbp7ye2n06LU57y38mTUo23Mi7doJGMjp61x0fgqPTzaN4N1m4tdUhkIuZzIw49MexzR7PW9N/eZKcqatN6bWe1rfzLvqke7SeMdB1fUbG38W6Be+GdWAxHf2Lld56DDL1+hzRXKeGvjRr+i6jJo2v+Hx4ltbVAX1GEBGxtznk4JoqXUqLSUTN4SFWzi29FvFTt5c29vU/Wsj8aQin4pCOK7bnyY0LxSbafikwBRcQ3tSACnjmkx+FFwGkelGKdgUYx/8AXouA3PPSlxS4oIp3Ab1pKf60mBmncBuKNvFOpcZ7UXAZjFGKcBnNGPwp3AZilp20ZoxRcBhHtS4pSKDTuA08GgilFGM07gJ296THpS4z9aOlO4BjikpxpOtO4Depox7U7FHFO4DCM0Yp/wBKTtwadwGYxQBxmn4H40etO4EZHNH4U/bmk2j0p3EMxS4yacB26CjFFwGAUYpxoIz/APXp3AZikxzT8UmKdwG45oxTtuaMU7hYbikPBp5FJincVhtGM0tFO4CYpMU7GaxvGXi3TfAfhbUvEGrytDpunwmed0UswUegHWqTJbSV2cP+0F8ctO+A3gS41+6gTUbpXjji04XCxySbmwWHBOAAT07V+OWq6vrHxS8W+bqGo3V5NJzNd3LmQxxA8ckk+wFeh/tH/GnWf2hvifLOpiuYYXkstNSGIx/6MJXaMuM9cPyfasiTwyfCdhY6ZYx/a9XvJBsij+/cSevsg9a4cTXcf3cN2e3lmDUv9prL0X6er6/d3IYtDmvtTtPDWhW+bmXhE6+Wv8U0mP5d+lfRXhbwTp3w58Hi2SfyEjje6vryUYMgCndk+vI/IAVD8PPhjH8KtMvNU1J0fWbi182+vXbCwqMsV9B2AHsK1/iJY6Z4s8BRRan9qs4Z3JtbcKwmkjIDbyozn5QrcjjPOMVhSpPZbnfiMRzOz2/rT+t/kekfs7fEWD4meANYuLeJbeCw1SS2t4P4xB5cZRmHqxLn8/SvY9EkBtlwcmvlv9izSLXw7L410m0nmukmEFzvkHCBC6gfU7/0r6a0EFZGXIABr77L5c2Ejfpp9x8njI8uIk1s/wBTpAd46cV89/tA6D/Yniqx1yNALTU0+zznHAmQfKT/ALyf+gGvoHOcdhXK/FbwgfHPgPU9NjAN6E8+0b0mT5l/PG36Ma7U7HKtXY1/hVo6aJ8PtCtkXahg84D/AK6Ev/7NXXAnn+dcz8LNUXXfhx4cuVPzNp8IYf3WCAMPwIIrpwnGScH0FTe5fUparpcOr2UlvMMo/Q91PYivKdS0uXR717ecfvAeGxww7Ee1ezKg6Hn1NY/iXQbfXbMxNhJlyY5ccqff29q+bzjKo5jDmhpUjt5+T/TsfQZTmX1Kfs6nwP8AB9/8zg/C/idNHuRbTv8A6PKe5+43rXeGIyYbjB714zqGlXWn38lvdqUlTv2I7Ee1dt4K8XJti0u6cGUcQyMev+yf6V4GRZjPDzeBxWmtlfo+z/T/AIJ7ud5WqkPruG10u7dV3X6nXMhTjjNAUMOT+ferHlB1yxqBlIPI4NfoSZ8GeSa/4b1nSbWw0DTtFlv7S31OK5sL6N08q3gMmZIpQxDACN5E4BBUjvkVma3H/wAIqLXTL2xvbkrJ/ZcckFu8qX2nSsFVGdQQHiDD72D8jY+/XuBAIOagePgkVY201Y+fdH8PzaDo0+n6fLPZTXVvPo07JO/yajDkwyjJOwSrk8YHKDvXeeCvitFrUWkx3enX+myXqYhluYwIppFB3KrBjzw3BweD6V3F7pdtfQvDPbpNEzrIVYfxKQVb6gqCD7CuQvfhbpk+q2t9Fd6jbLBff2iLOG5/0czZJJ2MDjJZshSM5NJpdCbJ+TOb8O/G1dM8AXr30mo3GrqbopObSR41YOwQb8bcLx9MV3Fn4x1O2uvA1hPexh7u0e71OaULyiRgkk9F+Y1hz+A2j8Ha9oMF38uoyXEkLSJgQ+axfbx1AYnmoNe+G7+KvEui3F5eLHpVpZC1uLeIkNcfMDsz2UkLnvxisnGSLUIdzrfD3xWm8V+P10nT7Hbon2RrkX82VaYBtoZB/cJ4BPXBNdV4L8ZJ4v0e61Fbc2tpHcSwxuz7hKkbFTJ04BIPHtXHWvhG7tPE+v6vbtEqT6fFZ2UMbbSuxW4I6AZIxXJ2P/CeeGvh4/huDwuZpRavAt3BqER+Zs5bacHuahx7lcjv7v5nsdlqGjeLvDqXdpOw02dvMWeB2tySDjORtPUd+DWxagJjbM0kWOATu/HNeEWPijUJ/hp4cg07Tbm30m1uBY6lEttHcytDGNrkIQ4ILA84J4rV8PatDdeO9Dh8Lx39rpSrM+ohrF7aEjb8i7Sqpnd3Az70WujNqa1sex29xcLEGuIFEmTn7O+8AZ4PIB/DFT/a4llVDIivIMqpIBI+lQrOo4PFPMcNwuGRZMdCwzis2l1Qx7Dcc96aQHGGGcVSi0hLV7x7eWaJ7hQMGVmWMgEAqrZAP0HOKzLjU9T8KeH1uNRjk1p4iqyGyTMrAsBu24A4zk4xgA0+W+wam/swuV/Oo2UsfWpyCORxSEAnOSD2NJMoaGIAyODxUEqipzlScjmoZGwOlUirmN4mvW03w7qV1GSJI7dymBzuwcYrwWy0jU326gl5FLLNGpbzExuXHA4xzz1969T+L2ofZtHsbOOVVkupsld2CygdvxIryuwjudP1L7DZXLxW/ltKuSHAO7kAH6mvis9rKdaNJfZX5/8ADH2GUUpQoOr/ADPv20H22tXknnmXS2kjRzG0kDbgCODkED+ZqsW0t7+3kiQW8wyZvkaM42nvx3A/SrtrFq2j3dxNb/6VFcfvXQyhFVj1wu09eScGqC6ki67Lcapp8scFzEqfdDhJFzk8c8+o9K+csr6HtTckrT/FGrbaUPFFpBLaaq4aJlnjztYbt2RnjODt/nVDxY3iGwEd5PZWmoiIPGogLRk7yg6HdzkD0HNPS10mbVLcWN2bJ3BZjCxR89sg8+uKd4pvNYsnsNHtdVRptQZvs811b7whRd5JwRnoOp5qdLWf+RScnLmjql2Zj+FvFmjRQvp+uWEun3ElxJKDPbllUMxIzIuQPxI7Vm/FzSLNtAspbG8M0Ml5HlfO3rtORkHJ6cVm+MNc8dWcMa69oNs2nwyKX1XSpMoy5/jRvmXPoCe9dZpWt+GPFmh28WoaPcWztEAHurRk3cfeV1yPxzXXQp6Kb6fM48TWak4a+8n02+47G3HiXwt4dWfT9Rh1qGCASCG+jw7KFztVkA5x3IP0qlr/AIntNf8ACUlz4g0KXS7poPNSeLE+wgbuGUbj+VT+GfB1tdeGbVdM1i8tXMO2SJrgzKOMEbSeDVp7XWfDWn+XKbTU7KGPaAMxyBR65yDx6CvS95LTY8amo6Nfh/kyh4Hl0Lxn4ftDo/iUTzIqO9styJfLkH96MnIIPbiuyku9d0+zb7VBbalbquWeFijhR1yDwfwr548c+FbGTRZ9ZsNMa31JSHjlgjKvJ6EFcEjn616b4B8N+JB4Vt7i28SzSGePJtL8edGnbAZvnH0zxWNGpKe8bfgaYigqEopSUk9ns/8AIg1uPQtYv9Oms45tMupLlEmEatC3lsDk8cDsc10194J8TWLwS6R4jXULRGDraalHuzwR99eeh9RUH2/VtEto7fWvDpv7WJMG6ssTDAH3ihwR+tR2+p+Hp7OafQ9UbTrsI0q2/mtEScZOY36/lXRZN6/5GMm73kvv/wA0ZHjiylvfsi+ItHWz27kSdH81GY4xggcdCeemK5yO5vtF1W107Stbkm85GnEF0wmjKjgjJO78iMYr0/UdO8R3tpZyC4ttTihkWdTt8qU8EY67cYNU7+XRpmU6xps2k3Q4E7RlT77ZFrjrYZVHz36ddUehSxajBRlHTvvY4TV7ASXV3ca1pUbJMit+7jDqCBgnJ5GeOlTeFvK06zNv4b1HZaF2LWlxHuAJOW+983PPPvmtjW9M1a3QTaNqsOs2kinbHdqhZSMHh025GPXJ/WsGCa0utTR/EGjz6UqJjew+VTn7ysvOCPbtXlzhOMmn+Gv/AAT1FOnKCmveX9dVqW4b518MtazaE8sqo0cV7a4cAgkZIyGA496xdP06C50QyxX0yTGZZJLaT5TGwxkgEZ4P4V2VihktfO8M65BqVmRlInKypyezKc/rWTdagk1tLFeaPNaPF8qTRLvjyDg+4/Ue9Um3a2uonTi1dvv5/jv95c1HU7m3Nvp+r6YdUjkARJ449284z09evpWbFY2M16tvYatNoZK5MTH5GYH7pVjz1+tJYXttd3McFvqkiSRSCRAGEihu3XkdxjNQ+KobjXdQtdNvLV5po0ZklhGM4IOfXP41cVd2v/Xoznkrxdtfx/4Jd1HwzqumS21y9hb6ksUbIk1o53FGIJBibg8jsT+tZEzWktnDf6FeNp+reeE2MNqsCSOVII49af4b1h9LvpIY7+a1RVXZFcI2zdk5HzdDwK1tL1g2EU0Vxoy3WnRzPu8nB8vJycKe3PrUtJt3Wv8AXQtVJqHLbT7/APgjDBqdmZpJ9OtNWS5k8yXyG2HO0AkAjnoOM1lp4g0e2nuorSO80rUEUH7NLCY1mAOcA4wcd8VsalPpTadd3uh6hNZ3MKhhY527uR/A4I/KuW0fX7XxPcDUNRtor8q3lGKDh43XqWT3470+VtX3/rsyfaRStff5/wDBOwVri+aS6v8ATR5EqbZICyh1xxkYPIP1qlHo2n6Slw+jXZjZV+axmOQTxzzzn3qGbUdJhE0drqL2Vz5W82NznO3HP3unT1rVbTr+1u3uLnT4NRtpEUfuCAy4zzggZ/A1Nr6P7jpjJqyj/n/kzL1bTPPslju7OWGNcFpbM7zg9QcDNU7vTrjVrN7fRddh1P8As91kW1volkYcfczgHkEjJzW1eTwWljcT6feSWV1GNy2tycrIBzgA89M9DVF9Jea9a6ubOLZOFb7TbcSR8Dpxn/8AXSUbf1/T/EOe7u9X/Xaz/BnGwaOuovb6pKLrQLoZ8i6sHxFHJkjGFHccEMPX1rrtI8VeKdP06G9uZrTVV83yJFAKOTuKhgw4546jv1qW+jTQrQCwuRLDJKkZtrgbgu9sZ/vDBOayNejks7+1Op6b5QyyC5t5jhuAVY4x8w54II/pvFyezOWvSptXcfmt/vX6p216M9H0r4hadcy/ZL3fpt308ucYGfZhkfrXR20yzLhXV1I4KmvHdYs4rgLdQ6lbaiUiYNBdBElwcHBIHJGOOO9UtHuL3Q9NS6ia+tJ45CwSQfunjJJUDsCOB26VtGrJaNHBPD6Xpyv/AF3X6pHtOoIsXlrPGslrJlJAy5AJ6E57dvxFcrdeA7O9t5Hsp7jSXYspNq/y+n3TkVhyfEbUc21vqNpHd200inzbZC5YDkrjueBXQ6Z430dM2LagkPm5EL3XyyCQ/wALLxz/ADrqjOE0YSlUoStJW/L9UcxdeGdYsbZ4ru3t9ZtlGVaAlJuOnXjP41g6Pa3k/nJBc3dhI0jFbW/G046Dg8/ka9jsJ4dVgYxgK8beW4f7wYe3vwR7EVHqmjWt1GsdzFHMrcAOMnPtWMqEWrR0OqOKbWvT+v61PDNQ36frKWp0Wdrh7ff9tM5NuGzjLnJPY8bTWgmiX9rpKQ2L2uoxO3zbk2lj1yBnGPau/vvhzA8n2jT5ntZsBSr/ALxCM5xg9KxdS8OX1jNDJJaZRJMtcWfJVcHt1646VhKjNea/r5nfCvB6x0f9f1rc8s1PQI9Ot7p4jLZ6gzecYZMCNsAdPQ/7pz9a4+LR7LxNcyQatosNlPcJvhkAYNIf99OoJyeQT6173qEcGp6PfGC4hvCkJ3B02yR8HPbr+FYFxZWdvbrbNG8MvlZQOCUYY7e/PaqjJJJSJvKV3B/5fPp+R41dfDnxJo0e/R2hu7MY8y0ikVmHtlsMfTGKK9EGh60Z4JrTZqlnDkmGVvLmX0Cv1OPeitfazW1mQqMZa8rXo3r9x+kZSkK4qbApCM1vc+MsQ0mOakKj6UhWi5NiOjHWnEUYp3ENHWjrTsUmOaLgNAOPWg078KMU7gR4p3WlPWlNFxDT6UtBFLTuMbjH40YpaM0XATFBpcY5oppgNxRj8KdjNAFO4DMUYp5oxTuBGRRjIp+OaMdadwGdKQ1JtpMU7iIxS4xTiKTHrTuAho4pcUmOadwE60HrRRTuAmKMClxRj607gIetBHpS5oxTuA2g8U4Cg0XAaBgUhFPpMZp3AZijGaftpMcU7gN6UhHennpzSEDtTuA0jJ5ppHNSbeaTFO4Fa8uorC0nurhxFBCjSSOeiqBkn8hX5e/tq/tZyfFrxCvhHwjKbjw/bS4hubKSRX1AuiZVkOOA2QAR717B+3j+1smhWj+BPCOouL+TbJeapp90pUJ+9jltWA/iztJ5/CvjPwJpcfhO0n1vUIWj1Ly/NDzAD7PCehXH8bdPUDp1rOtV9jHT4mdWBwyxc/aT/hx/F/1t569DpNE0Gw+FfhZb7VYze+Ib9tiQJ8zMeixofTPUjuD6V6l8K/hzdaAzeLteVLrxRdqXjiDfLZwgEiNR68c+9Y/wp8ES+JNYtfF+vwFpWJj06xf7sA6ZI6ZP6YxVjx38ZbDQviVoWjh7gWcd5HcancwRtl8ZHlJgfMvTPr+FefTg170tWz6KpUu+VLRdOy/z7szf2lm8S6lZWFrpAl/sZi0lwjAh5XBxuY9WAIxjGMg/h3Gh+Jbq98JWrOkN34u1y08qeZkIt9Js1ymM9iQM+p3Vl/ETTbzULeDU9Zv7izvZULW+jwMcWlqCcGUDuSVyScZOK0dU/tDXvBFr4esvJ0iwuI45ri5fnZb7WYvI+RtzjOOpBHIGa79KT0PLUXVha2z7/m+nnb0vudD+zbeRL8Qb2Gzu01CFrd45p4PlTJyV3D1ygx9TX0RZkwXsozjJr4w8D+Jf7N8UaLF4Pl+zeD9I1a1bUrlv9dehW+eRuh27SePpX2jdxi31QFkwo6Ak8V9Rk83OjOL7nk5jBRqRad9DpYW3KD+Walxz2/Kq9s6Mg2jOeanAORgc16xwFDwZpDeGor+1UD7H9slmtlH8KSESMPwd5Me2K635XAK96x1wFOM5/KrNnegqUJ5ND11F1Lbvt4U801It/J/HNKq7gD+tLvwMDpS9BmP4i8N2/iC2EbAJOmTHNjkex9q8buNGuNO1GWG4Uxyxt/kg+le+wjL+orP1XQLPWV/0mDew4WRThgPr/jXz+ZZTTxzVSOk1+PqfT5TnUsCnSq6wf4enl5HM+EvEh1aM2U+TdxJu3/316Z+vIroi2OCPxqDTvDFjoche2jbe4w0kjZbHpVmVAeOn1r1sHTrU6KhXd5L8uh4+Onh6leU8MrRf59fkYHiK+ltm06GK5+ypc3XkyXGFJRfLduN3GSVA5Hf1rNs/EN5PHcy+ZBJFa2rybFjObhlklQlW3cA+Wpxg/e69K6W6tUmjKSorxtwyMAQfqDUbWNrOYRNawP5X+qDxg7P93I4/Cu3bc4LI59/FUjzybLEiGISPKZXKOEURtlV2ndxJ6jocZpIPF9rPNdxeUyy25fcgkjY4V9hPDcc4PODg8Zrob3QrDUYGjmgGGGD5bGNsYxjcpBxg4rMvPCFldSMzNMiclYlcbEbKncAQecqD6Z7VQreYyPVLK6g81J08snG5jgfd3d/bn8DT1wyh4mDKehU5BFUE8FQQssomY3CEFZNoXb+8ZiAFwOkjr06H2rNXw1qdnpV1brIWdGSaF1ncs7DhwQNuAwGcbsZY88UrXDVHVWeoPAcE59q3ILiO4jGBkmvMtStL668Oi6ea4s9Qt43iaXJQEYKmXYCRxw46kbcDrzWTxReaDNf2e6VJUS3MTXjh1jMruhYtnlRsLckE4IqHGxWvQ9VsNMttLt1gtLeO3hUkiOJQACTk/qatK5zzkVxPh3xFLqfha0up9WWFxGXmuwEKnHUnIwBXQeG9Sl1PRoLm4UiSQEgldpZcnacdsjBx71IlK+rNsPuUc8CpEdQc5OarxuAuDS7liHUUhl6KZhnk1N9oIIzz9Ky0uPQ4p63Ib2HeocUwNTzkK9cfWm4z3qoJOM5wKd54I4P5VPL2AtBuMHkVHJGSQF5DHFMWbjgZqaN/m4pWaGmeHfF7XNNufF82m6jCPKtoUjjeRSBkjLEN+IH4V5/c+DtP1KSC8sbma2miH7ua2m+YA/w7uuD3Ge1erfGW5g8Phn1CCZtPvnUreRx71RwwJR8dMgHB6GvKdXudEuobeTRJIIbgyL5s0D4YLnnK/TvX57mEKrxMufS/5H32Eq0adCFknpbsRbPE+lXNpDHq6TKy7PKvIhJvHqGXaQfc5p3i06lqenW5l0ljdWsqzxvBJujJDZ5H6fjW/J4eubs27w6k6SRZKvIFb+n9KYbzU4Jnt5LeK7x8waLKn/P4V5CavdW/I9VqSutUvLUwYPiL4NWYWupvLo90Twt7bNGrHHP7zGw9fWtj+yLG+gjvdNuRutS0kM1sytsJUgkZBHQnqKzNSi0vxFpE/m2TpdEN5UjINpPI4PrVyy0PRp7dEgX7MSdhER2sB04H40O8Ut/zITjNvVP10Zn+LbrWtQ8DXTTSW15ZmMM2I2EmORnC/ePJ4AqDwV+0homgeHbXSfEnh3VrW3twUW9FqLiBwCfm+XJH5Va1Twzr+h6WE0XWVvIFJP2fUIBIpGScArtPX/arC0HUtS1OLddaRbyIBiWS3LdPmH+rYHuD/Ea6YVp0leC0OWeEp1nFTk1LpbX1PUNC8Y/DLxwynStashcMeEWcwyg/7jYI/AVDYaf4g1k6mNN1pRHZXstssU/7xGVSNpLEE8gg4BH415Ja/Dvw3qcMsd9Yw5WVyskgKEDsCenfoelS6T8PfEHg95JfCni+90+2Y7vs05M8HTsM46Y6g1ssZFu042OV5dWs505xn66M9Y0K+1fwppsemat4eN9YwAgXFrIr/L1GUP8AjV6y8QeDtQuP3F+2iXOMFXLWpz6c4U/hmuK+HfxC8c+ILrVbSS20vWvsBWOR0zA7HJ6dQeh5AH0rU027024m1hPF2jtpslxcMyR3cRZPLIHG9RjtXepcyTW3meY002ndWfqjudFk1a700TQ6hb3yvuAWZfQkYDL16elMllij0uG08Q+HmmihiCNdLEs8eAMZyPmX8qx9J8LaLPaeb4Z1x7VV6LYXCyxg56lR/XNLZ6t4qMuo2OLfVY7VjC/nr5TyZXOQRxjBweKtO3/AJj3i/udvzFvNPtbPTLi58MeI59NaCIyLaM4mhAAzjY+So47Vf1WDxLe6Ylrf6XZatBvSQyW74YbWB+433s49RWa+uaTcpBaeJNAns7gRiI3Zi3o2B/eX5sfUYqe+vH02wF94e8QedBG6h7adhMmCwHf5l69KSt/Wgtne2v3fitGPubTQp5QY2k0C8bhhKPIbPp8w2t+tSX9rcW0UEcjQaijklGYAHgc8jg8E+lQ+JrzVtQsYBf6EmoRxSrKJbJt+AAQTsPPQnvWRZpol3Iosb+XTrrPywSMUIP8AuNgmuarCEtWv0OynVqQSaenn/mtDhtd06w0W6VYYBoWq/adxvRGRuiLE8SLxjgDGfwrq7p9e8PaY11ZXlpq9vt8xvtAKNljz8wz/ACrWnF5DceRdQRawjKWRo1CMF9weCcn2rm7yy0O5F3aQTXGjXbK4a3bdGH/A/KxI9zXl1IOMtdv66o9ynONWKatzCarqWjy2aTaro50zUC42SqpdCSecOo9O5xV+0tkvmW90rV2kUIYwHImUe2c5HSiyfV30XfNBDq1vJFh41bZJjHTn5ScduKyNPl0c20Y1PSp9KnlZtkpiKSKpOVUtGT2x3xUptbf5/wDBGkmk5r+vVFuTULy1eaPUdIlvYcfM9niQfUAkEfQZqtDeQf2fGdPmnt5pWAkt2XBbPHKtgirpjl0kB9O1EXkRdUC3R83Azj7wwR171Pr98LjSLwX2lMshidI7mBPOCsQcEYGeDjtSjK7sypU19n/P8VqQ+LL63bQEszpqQ6i0WLe8iQMq4wPmHB5yOnvXIWXhGFWh+yTQWV3O++cQnAcYPVSAQScdj9a6PTLezu7W1n07U2uZY8GSGdxKsb45GOCv0qTXr6+N/awXNgJg/Jmt0MgCgc57r1HrWqnf3b/16HH7NON4q6Xz/wCD/kQC0nuLiWx1W1/tAC3XYYky4QcE5J55I6AUmgyJb2Uiaf4imS+jLH7NcEMNueMow44xyKNIu7q22XcV1LBdQPJEoZMqyFuMA84IAPP6UzXyL8rFe6dZ3EVzJkTIAJNxySoU9eAe/rxxS5U3v/XzKvyqzjovnb7rMi8R3WuLqljNdaUmsxoPnjsWAPynBbaxBxtc9Ocgdauf8JLpcmj3Nzo2oTW13FwlpqCNGu8fw4cDnr901Xe/tNL8Q6NbW+rpCJI3jaG5bJjOYx0Jz/k0l3bX2k+JrqVNJ+3pNB+9t4lUxy4Y/PzyCQeoPbv2EuZ6/wBfeN8vxLfS/Xf8ToDDIUnu9Xtbe4V41zJbnhSOvBOaonULG506ZrK/+0qfmNrc/OGx6BsEY9Qe1N0690LV7OdNJ1N7C7hRmbTbghscZKlHzx2yvFVbbydCXfqmmwSWVwV2tbRgIjHPOCeCcjpjpTs9L/195kpcqbjr38vyaLC6elkLgavp32y0L+ZHdQjdJED1DEfMQPWprm4uLLyf7IuBrFo6E+QwXcoBUY3cf3u9WJkszC9zoeqvFcsVC2lyxeI5PoeR+BrGTTr0y3M99byQTBslrBS0LEDHKnB98jH1q2k9ZdQTvG8Nf677r0aaM6HTrWzv1klWbTnlm81GGG8pWByOBxgkDBHcVrXNhaCJp/sqa3HNJtecsisDg5Ppnjrx9a5XxXrNzplpBe/a4WSOVSXD+Yu4Y28cPz0Iwc8c1oeHNUt/EGiXN29q5iLO4ltvvR9SQccjHPXFXKnJWqdGNTpy9xbvv3+X+Q1rPxJ4Vsr2fSLm5s0T95BHIodnyM4YNwRkkZBzWVpX7VO24gh8SaC0MkMgH2u2OVDdD8p5HB9TXo1n41YWkVvaX9nqUMiIdl1G2SpYKRhR15PUfnXL+NvhTYW0c13MLyyjZN7efZPPA45OA6rn8+a9WlGFVa3TPEnTT0StLyemvyt96+Z6VoHxP8M+LrJ5NG1e2uJtvEJYB93YFTg9TXQW+nNHaorssxx8zAFcnuepr4q1v4LeItAjj1KKxvbc3SkxT20TERg85VeHPHH40ui/GH4nfDq5WCK6TxDaxqC9td5aTHtnDj9acqM4baoybqRWuq+6/wCn4n17qfgzT9dikS+s4rgdAzD5sfXrWDqXga5WAx2V4rRjlYLpd2Pow5H61514K/bU8N37paeKbG58OXmcM7IZIvzAyPxFexaf4y0LxPYNfaNqlpq0GM5tp1PPoeePxrCSjP4kb0cW4PlvZ9np+f6NnlUelat4UmEDWUirI5ZrzJcFiSSSQCP0FFewQalFJI9u4aOVeCkgxnjPB6H8KKzdKJ0fWG+tj6iopaTFB86IfSkxmnbaKAGbc0mypMUmKBWGYxQBn3p23HajHpQKwzbRtp5NGKAsR7eKTaRUhWkIpisM/CjFPxSY60XCwzvS49qdtpCuKdxWGijvS7TRii4rCUUY5pe3SncBDRjiloouAhoP5UoWjFO4CUmKXFGKdwExSFe9OpKdwGkUhHbFPNJiquAzbRtNOIox+dO4hgGaMZNOxRj86dwG9TSYp+KQcCncBvainUgBxRcBKBz0pcUU7gJ0pOo5pwFHWncBtGKXpRTuA3HNfNP7Yv7Utj8GvB9zpWh38M/iy7DwILa4jMunsFVg8iHPUMMA4612v7T3x/0v4DeALq8kljn1u6Qw2dik6xzZYECUA87VIyePavyOim1b4t+M7vWtfu5tSeWTzbq4uGy0xGByfoB+QFVKSpx55F0KEsXU9lF2S3f6f5/57XfDmj3PiHUbnxNrg82S5ke4hSXAMjE5aZv9nOSPU59K9Q+GfgF/G2oprerOU8NQOHhjcHdeyAjD467ct8o75z6VS8H+ED8QtTa3t0aHw1bN+/dBt+2MoA8pfRM4BPfGOxr3nTbzTYtQfSUlit30+2WW5+bCWcJyoz2DHg/QVxKLqS5pbv8AA+knUjRpqFPSK2/zf6ff2Ob1LxZpVj4sn8NS3kdnHY2cs2pBcDZGjIEgT/ab5c47H1rmfG+gX2r69peqXmkWukw3MqzWsEv+vjhyApcY44AOPTrXJeG/BlnH8YbTW7ZLrVS1y92o1Hdsc8sGYsBleQe+RXd6jqS6n4wktGxrusrcifUtWkwILZARhVJOAqc8A5NdCajFxZxWk5xcdb/0/wCnZJebLHjJbm/1K90PQ4pXOqxRXOq67qI4REZjhcgAKCOgx930Brkta1NvGGm2+g6c01j4NAZbnVerXNwi9Sf7mcAD2HYAVP4m8VS/Ea61PR9FuX0/w4oaSXVG/wCX6YOAUyTwp3HA9vwrtvD/AIc/szSYtRFoLW08x0stB2geY+7/AFj5GFUZ5J9upwDC95c09uhrZR92P9f10XzZc8K+EVeX7ReWsenRIjCKzQ/LIgXEcsq8DHfB9K+mZJ1v4rO7DrIssSS/XcoOf1rx2E2pvFZoyzebveEcNdPsXBbj/VruX9Px9M8FXTal4E04GYXElsz27zKuAdjkAe/y7a+gyeo3WlF9V+R5eZQXs4tdGd1ZOHiB4HHOKt5yR+tYmjzGReOmelbakKuCK+ke5461QFyW44H1pJYSg3hs98UbeQcVPEvm5U8nqOKE+gWsSWOoK6bHOGq5j86xbm3aN8rwauWOpKwEUuQ3Zj3ptdhGlDxIB7dRUgGSc9Pamwcy5FSLjB/nWT3DoVrhMj0qo6eo/KtCTqB+tQFB6D61pF6AUCmajdc8frVuWPC8H61A8fHUAVpuIhDeWeevb3oJ3nng0pUSg54I7imEFMgjnsfWpasPcR48n/GqzJtarQO7B4zTJIu9MEU3UAZqm1rGJXdY1EkgAdgoy2OgJ/GtFlJzkdKiePPTrSHdnJXvhWN0t44pmtoIZnn8gIrRu7Nuyykc4JJA6fiBjqtNv3ijRJZTIQPmbGMn6VG8W7qAT71WdPKOe1S0VvudXbyLcKCCOakNsNwOc1ycF+8DDnGK3bbXFKAYANSJ6aGmLbPXikNsV/iOKbFfo+Nx5qwrK4yDSBEAikHBJx9alh4GDwaewJ5OMCq5uNrdjQMtBju65+lSq5zVJJTnnmrERyevFDWgjK+Il4lr4H1WeSJ51jjDeXFjcfmHTkV823mo+FPEziG4SK2uN2Ns9uYiCB0yQM8+9e5/GrUZNP8AAUwgt5bqeeaONYoSAzfNk9fYV80aTrog16SXVNF1LT4CHTFzAZEboQw27hjjjpXw+eX9tBLs/wAz7LJ244Z32v1Xoak/hO40eKyu7HVJ4IZZlikEUpZFDHAOD24rrYItc0vDRXVtqO4feuIyj/TK8fpVOKx8N6xEDDcwqZjyIZdhbHt/9asye2vdHsjfafrNxdW8dwsDw3KhjGSwXknnjI/DmvmdJ7b+Z7fL7NOyuvJix6tfeGlkSXQ5pYvMMjTWMqtn6q2MD8am0/xx4a1JY5ZbeWDfJ873ELRFRsPLHptyAOD3Facf9qxxN58MVzuPIiOMjHuf6VXTW7a2tTBqVi0BRdqyeVvXgcZ4qeXVyW/ky/dty6peaKXhrVV1fxBqNrZ3iW6QRRv5cUnm/KxYAk5x/Ca09M0DU/DtvdC1EF7FK3mHJIY8dgcfkPU1W1PwT4Z8SyR32lTmwvgAFmsZnhkIySAcEEjJ6fWqFg2rRG6sl1SeQW85hBkwzggdd3XPPvVObS128yYQi2nT632exnaH8SD4AvtQstd0O/eC8uGnWS1VZVXJ5BUkMQPYGr+k+I/BWv8AjC4WLVIdL3RJJArP9kYyHO4BWwGPqCDUkFhqE+prd6hEL/y0kjV7bAYglTyp/wB0c1m6vB4evW2z28cZ2/NFcwEEH69P1rdYh8tnG6+853guaUnGo4tvr9/4nofh/wCHlx4V1W91fQdXyL5Q01rdwKyM+c7g64469B3ran8a3Fpdrp2p6ULh3j8w/Zv3ilc4JwwHevnqLw1Jaaxp8fhfVr7RIroyYaynZEDKM4ZQccjPUHpXUWlz490W9XULqSDxJDEjQrvIt5AN3PIXk5HeuuOLg1pocE8vrxk3a/nFnS6jqXgp/HoWeWHSPMtl2yTf6MRLuOQCcDOMcV1dr4QvbC4e+0PxFKwmwzxXeJkk9yw5/KvJ9b1yx8f3EcWs6RJpVzbqVC3T5DZPVWXt9cVkeGvBD6Xd6imh69daaIVWSOSxnGDnOdy52HGO65qXiY8zTjp3NHg5yipKSbe6ejR7E/jfX9PvprLUtAi1AIgkeTT5CfkJIDFGGOoP8VVPDVz4S8R3moLqwbTblrljbC5zEyoVHAJ+XrngVyOn674/8I6m9/d/YfFiiFYmLg2s+0MSMbVKk/Me3PtXUaR8WfCHi9pINb0q4sJeQ7TRCVVx1/eRElcf7W2toVYT+GX3nHVpVKHxxcfxR2RtdX0l/wDiV6nFqlqBxHdKPyDr1+prB1XXtM8RpZz6/o00MKOQ06qzptIIHKgN1x24rHtPDkOpX1/L4X8Qva2ySr5b2cokjcbAeeSOpI5B6Vs2GqeIfCNksV/po1qBBgz2f3z9V7/kK3u+n4amSXWP4f5Mlj8G2s1s134U1z98iHZBO++M5/h7lOnoaqQXd2ly9jrNvHPe28ay3C20e9AjZC8decHp6Vna9448I6lo93NaEWGqohZI3jaJyw64xwTwec1p6Z4O1SPUV1Sy1g6izRjC3rF9yckLuB5xk4J9aznCNRWX4aG1OrKm7q1/PT18jDvbKxEd5faBq0lhcoGkks4mxgDqTEwOMj1FOvtM8SG3sFCW2q2yyrJuiPkzAbe4OVb8NtaHimKwuZof+Eg0qa0lQER3UaF0DcZGQCOg78Vmrbarp95H/YOuCe0jU4ilw6kAdB6fhge1eXViqcrP8dD2oSnVV4Lp3s/8g1W78OyXUVrqbJpd1wFN1/o5JycYY8Z/GlsLnW11e5srC8tL62SMSCOc4kZWAwVdePXqKLq51fW59OudU0W3urPlw9uS5ZWQ/ejYcHJHc9+lOstJ8NW98ZbAvpF2/BEJaAk/7h4PXsKzfK73K99pcu+nk/vM7WrPRdTY2+t6dPaXRmUx3UYYNHtzuZHX8B+JqxpaiG4jutJ1dtRigQoq3LbiORkE9c8d/WtSz0jW45HvYrsa3agvEYpSI5F+bJOQMdvxzVDV59CD4vLS4sbtT88jxlSp6/fXp16nFVKN4+7/AJ/8EKcuaT539/8Amv1NE6rbahPI2oWDeZEfLeSFTIqkjP8ADz6c4rAvPCc3iKHTbiw11re5tpVmNvOiyoHXqMjDLkZHJ6HpUfhOG+kM2oWl35hllbdFdLuHykqCGGDyFHr2qx4p8QtbW8zz6XJHdJyjQr5glweQCvIJGazve8dzaz+Jf181/kLrc0Mes6ZDrGkb5N7oJFUShgV6jHPUCqmma2trqc7WU97BcwM8fkywSTRbM8HgcZ471LfalFr2mPNp2qieW1xOkIxIwKkNt/vDO3HPNattf2uoxu8+nNeEosiSWw3MAw4bH3vyqo66L+vkyKlnZyV19/4rU53WNTstZgltdW0NdTeVmEV1p6P5kROSQPl3DnPTNYcV9fTWOqaFp8+pX1rEoSBxbYmQgKwJWQrkg8fIT0PygV31rpiXFtYz22qSRSwYka0uMNklSpU/xL1/SoNb1W1i1O107UdLaSa4jMiuiGUlVzyCBkVsnbRo55RTSnfT77fPf80cXL4gvImhZbMgSssIM0u4iQ8YwgIByehINanhaXW4NWv7O+1a4sY0lRo4hAqAqxww+fccA45Bz1rGsPEnhPxdpNzYarrseneIILkxQOg33A2tlNi4LNj+6M/Sug1TxNrnheCx/t2G31uxnzBFLdhbW5mJGQdo3AdD8zBAO/rXbSoQWr/r7zy61aU3yRvp96te/a6aLfifwjPoekT6haaRZ65IsjO53N54jPZCxJJ7dcc1wum6FD4t1OXT9JuzoBdQUuFkKvyo3xkgDzCDkYyenX16C016W9jnOrwaxo2ntJiC2jiM0Uiju5QkkHrjAHu2abfeOND0q4hk1KC3k0+4j8ouIpIXj7gtG6jjtnNOcWtYK/zv+BpGXMmpaP0euv8AX9K5X1X/AITzwraR2TWcOt2EaeTDqRhZZo2H3SPLw56ZwUI46mul8K62nh680jUr9PEiRamJ7W/ie6W/gkZlbmOCMeap3dRsHT2qHTp/CWtzSSaT4ksbHyJAYonuVVeACOCQfUZGe9ehpq+i3Pgv7PqM+n6hPp+pwTRQJeeaswYjIAZj/ebOeBmvQwsuaS513/K639Dx8V7KGsHZLs72a1W+q27/AJlDxvbaL8YvBHhe28N+P7Lwz4n0+KQhHn8qVsBQUZSQRz7Hp0r5u+K58U/DTVo9N8bWnhfxilwNyXMF0q3SAd964ZfbcuDz1r7e+HHgfwbqlnd2974f0C7vre5lg81rSKZLWPcSFRmXk4P9TgYFfPf7Yvwl8IeHtb8P3fh/T4tH+0KwlfTGESOQRg7V4zz1rvjGFTmit43t06+XqKlUUqbjzawTs9nZN72evo09D591LwJa+KtAF0qXklldRM4ght5Lk27DqGdV46dcjr0rtvgAbGy0PU9Ns/CWoM6Rl1v9NhLMMdzyHOT2Ga7D4d+EdXvPCtzbab4vurYwyEG3vLOKdAGGeOFPOfWvPfBl34z8G+NpotM1nR2uZCyPFNIbdJMHkMNr8/iKnEUuWCmc+HrOrTU9G4vv8npa34W9Dtv+Fw62RewW9nIYYsCaHUWh85AAMkqWBU57MD6miqOqeIdR8R+IL6PVvBFxfSJKskzaZNBMpULgtGQQ5PHJH6UV5M5crtFXXyPep0ITT3VvJ/pdH6ZUClwaCKwPn7DRRS0YoFYTHpSGnUlACdaQ07FIRQIbS0uKMZoASjAxS4oxQAmO9IV4pcdqKBCY9aTbTsUdKAsM20bKfjFGKAsR7aNvFSYzQVpisRge1Ht2p4GaTFAWGgmkPNPxSYoAbSU8jFIRmgVhuKSnUhBp3FYTGBSEU6kqriExSd6cfYUmPrTuAhFGOKXGOtGMU0wGkZOaMU4jFHWncBm2lxS4ox74p3Abikp+MUmPxouIbjijFOxxRj1p3AbjFcx8R/iBo/wu8H6h4i1y6S0sbVfvPn53PCJwDyxwPxrY8Ra/Y+FdDvdW1KdLaytImmlkdgvAGcDJ6noB3NfkV+0v+0Z4h/aK8b3VrZ3E1v4at3dbK1CmMeTvyryqGIL9PyGK0jazlLZAozrTVKkvef4Lv/X5HLfG74t67+0d8R7jU7lpxabylpaFhILWInIiU4GTknt3ra8E/DufxNft4c0zNvYWmG1a9U7RkYJgQ+vTJ7H8Kw/A3hbUdRubbRPDgJ1add816TxZxZ5cns5wceg5r6b8I+HNP8N6dZ6DpWxHFu00YkGDduGXMj9yuST7muZt1p83TofSRjDB0VSh8/N/5d+7+ZZ0DRbaG6tdJ0944GSBFt7SJBmOMAgSsB2JwB6471wHhb4FeL/BnxBvb7xLp2ta1pF4puJYPsrBbyVfmiSR8bcZPPIFe+fs2/CXW/BUus+MPGFzFqmra3LE2m2SptKJGG2SHP3Rh+ABhQM8kgV9GPc3WmWbzz/Z1t4k3ySPOVCqByeVwBxnr616sMMoxXP8R5tTFe++umr/AK6o+D9WYXXjfyr+7jk1ieCSa9tYV2wWQKMFXcB0Qbc5PPNcH4j1UeJLS9ttMSW28PvvuWvgVQ6tcrIAFYkcRjB+Uf3a/QC68X+EvFizW1zp1vqCuAjG6tUmjkU+/wA2Qayrz4PfCzXLWOCTRdPtIYWLRxQO1qqkkkkKpUdST071E8OpSvcKeLioWjf+v6/zPlHwd4Tt3mguotPGnaezl7bS2IRQx585zjhe/wCHeu7fy4Y4oJ44L+C7cJMZI/8Aj43ZIGP4YgxyOuc/n7td/Abw7eK62U91GkkhlkZ5BKJCRgc9dqg4C5AFZ1z+z+ZYYon1OG5jVw8hkiMZcqRtXgkBR6f/AF6z+r1G7m6xFK2kjxGfSItMmmurYyG0lYPLGuWa5zgBYwSSqADoO3PqT6L8Hdcm1rw7rEEsQg+y3Q8uFFG1EZANgPcgo2arax8DPFqeWDbRX1usKxzG2uAHZcjKIGK4Hyjnrya2vh74Y1fQ7+9k1LTLrSYpbdY4bTygIYlQjq4GC53HoccHHcnrwEZ0cVFtb6GGK5atB2eyOx0V4oRt6N3rZMqt0IOa5m0QreNucYzwK6GOPKg45r7Ce58/HYn3YGDnbR5xRkIAwD60kYJJ9fWkkUleOgqSty/MBIueORmsm6g2E847itazYtDsK5IHFR3cHmI3GCOlWmSZ+m6vJbuFc5T3rctdRSZM9D6VzL2+5uB9aZFPJaPxnb6ZqXFMR1ksinBzxTWbAz29qxYtT8xR39qsJf7jz35HNTaw0y+x3jpULpn2pI7jOCTz7VNuVxyKpOxViq0WTjoKYVzx1HrVsoDzULg59q0TuQVGBjO1vvHp70h5xk1ZaMSDHoOKrYMZw3JpNWKWo0qMevuKhdCeg6VYGP8A61MYZPeoGVmjAHpVeaPJGPxq4446cVG6hRnvRcZnSRgHB5pgUk/Kc1daPOTjNNwAuVAFQy9yNbh4gCW5qcalIq8MR+NVWgGwMzHPoKBGuPb3pCsjTh1eQcFgfTNTC/c9Rn6VjqmD3NOSVs4TK/U5pXHyrdHRQXAf73Bq0ko3AA8VzUE8obkn8avR3TBdxbp2pk2Oc+M0V3faVpcdk0QlgnM+2UkBsKRjj/eryaTxReaYqpq+jFYMbRLFKJM885GMjr+tdd8VdZum1XTkiuGghKHcVAPOeOorhtfstR1GEKTFLHsOMAqcnoc5PpXwWcS5sY0+ll/X3n2+VprCJK/cp+KpvDurW1xNb2lqswUuZHh2twOMjHNaug+FtI1DQ7Y2N3MtvLGvmLDMTGWxySnQHOfyqz4f1m00rTGtdb0x2h3E73hEsZGPbP8AKotQ0/wPePLe6dJbWWoOMlon8qQn3U4P6V4bc7Xen4noRcOblWv3q5T1ca94a8kRalHeLcPsjW7jzjnHBXaf1q0fEU4DjUNOx8u1mQgqT2xmsywS913Sre4W6xLBOXRZ8kKyvj19qv6lPq0+l3MMtpbyFwRviJP6dfTtWaUW0k159Ddc6Tk0122aJNKXSp9JhivHFpexnBlAIyAT36dKc3gSAO11pupSwTuQzOkm5WPI5Hf8c1QsPFGj6hp86y6e8c2wo5Ub1Rx2z15+lQaVPpRt1+zaysUoQbo5ZAhBx0+bBqpN7y/zIpJPRWfroyxpPiTUvMktnMN15U5hH8LM2B3xjHNPF/8A2fe309/YTm0udmUEe8IVHIPrWZY2dz5Eep6ezwyNmUxoFZXbPOQe/vW7YeKNQe2Ml9aIVLc+UdrccYIOeayaV21a33G0eZJfFrr3X9WKelNoPiItIYl0qVZ3WNlPluFBIVvQEg9KvaHeXGoXN7ZWOrC7t4H2FbmHcd+SCD0PUde4II4qDSZtGku7ueSBWhlAA81MlWGc+/pVNNI0m/Et9o+tLBNHES/2WcFVI6hh259RVNKOr/Ez5vavRrR9NGdBcWMsEyXEujx3ixK0b+QQ2QSOgPPGDx71zl9a+HNQkWODfpN0pKtJIvlf8BbPB5q1ban4s0q7lgtprbU0jCvIky7HweOGHHbvVG58Sva+Lbm61/w7dw6dfW6xeYkXnrHKhIy2BwGB6/7NP7NvyFFyjJyadvNXQuoW2vaSYotOuzfNPESglAZDz0JPI69RWT4d8Xj4e63qieIfC89xZalIJpZbKESorgYOVPr613lpp2k3qGTSNRWGdV3IsDDj/gLZ9vSuf1G/vbW4lOpQw3i2rANLHC6OQQDnuvf1FKM3TleKu/uKqUqeIp2k2lfTld9fQ2tFu/hv42vBL4e1f+ytSZOYoJGtpR7NExDflW3oKeKYvtRgu7bVbSKeSER3IIkOxiPvcdcZ5zXnGha34Q0jx7qUviFIbSyvraNYGvLfaFcHkFgODz3r1bSdK0yWJp/CfiIbJcsogmSeEn/dr2qT9pFSe/3HzVVclSUJO9no2rXVu6/rQwNNubPT7ZdO8R6JJbsC5+0SxiWMhmJwGHPfHFPl8EWFjZ3d94Q8Rz6POqBjbW04khAHcxsDjin3HjHxCt7q2ly6ENWe0URzTWW5fvrkfKRzwexqrZX/AIO1+ztLTWtLOn6paqI28+FoiGA6hl/rVPR6/j/mU21vt56r+tRjTeP4p9NuL+HTfENvauZM2v7i4fKlcHPynr2ArJ8SeIhc6pb3Q0GfS5WRUkF1tjeNt3OGUkHIPr2966XUbO70eyW60TVVvIjKiCG4cSL8zAZ3jnAzSX9t4gk1uwvrzQ1vLW3hlik+ySB2bdtIOw+m0/nWVSDnFwXX5m9CcaUudK/lfQLK41GyjWSzkVokTIjmw4K5OBkH/OayoddHiCCM6jolwLUvhri2TcoK8cqRnHfoRx9Kdew6LqGrxoly+k38jbI4fPMLkFTzsyM8jHpxWyf7V0CxlCXEF5bW4yPMXDYHoe9eU4unLlb/AEPXuqiTgrN+f6M5bwtdNbXFwltq8ttLFNIFhdtodM/Idh46Y7Vs293fRwPql8iXou2jLIihCmQF6cg9vSsvVb97+8sJJNFkVEDfaJI1V1KEZUcHJI+n0ptjdaJqziCx1drCU/8ALsWKkHORmJxkcj0qJfFr1No6JySS/D/gGnqDaebeSWCKSxusFgQuzHvxxUx06SS4trm2uvtccRJGcfOCpBG4fXP4VnaZf61A7kpaX+xmjOd0e5QfoRmliv4BLczzW7aXvcYdXIC8YPzDjrVNaW6/eUnd329dPxRWvNH8P6pdzw6lZiG8jwwcRkNECTjDqO+Dj6Vi+FPCk1hq7xWmq3KCZS1sJbiYL5ak/JlXHTPvwRWtpU+o2S2mpNOmpTagBEIRhWXbk439/wAapeLfEUUNjdebp1zpGpW6Ga1uWjJXeF7befUdOc4rXWWiMOXmi2+m3/Drp6jvEmlTWky/b9IvLkMyE3EOoTToEDDcdpYEcZ6A/Wrceh+FJ50u4Z7EX8alUju0WRuecYb5s/Sk8N62ni20WaDU1uLu3G24tG2soJ6EMMHBxxkfgDmkuNRkmW6s7jTlM8R2hwd4GR1HA5pXXR/18xp8z5mv6+RieKItT8a6Te2umeFxdx2wZDcJEIwki9AFcBhwM5APXtnNM8PeFvCHibS7WyGv6joXiG3McrWUu6BIp0HDCGUYfGTzz7Y6V2vgu2ayRZdO1I2d0yCS4sX2yIZSoySPvA/Q1neOL/UtSutNuLrSIruTTphK81py00ZBBXacc9+vauilVjG6scNenVq/vFq1e2z+Tvr8ytLfeOtEvJLKay03xlZRhGM0Lm2uG3Z5K8oeh/u11ljbaekcdzqE/wDYeWB+xXRPlF+cbi+AeeykD61zFl4s8IX900EWoXfhbUzgFJw0DEnp98bG/UVS16bxYiTaZqX2bxBogKs8qRhZXQgkcZ2nqDkY6VulShdx2f8AWzOVe0qSUVpb7/Wz1+5m9460O21WRoU0m2uboxs63cNuJCBjqFByTnHAzV34Y/D3w3f+FvEttPptpLPPaCYyajbxG4RlBzGq7BsXp78ngYzWZoP9maBbQDR2bTGiQrHZSjaDnkjDfTsa9K+Gsuq+IdZgaaC2s0liltpCpDJID2ZSM5yowQ2OTkGtsLWiqkWtNSMYqiSlN3s1qn9/mup2nw1+G3gi4v8AUYx4R0B45I7eeMHTYTtDRjgfL0zmvKv2zvhJ4X0TRtDvdL8OabpxM7RyGztI4QRgYztAJr0f4czx6JqltJeWF3F5tl5cj2Rkk3vFIU4RDu6Y7VD+17BpOpfC8utxJ58VwjhZZ5FdAc5+Vj9Oor3aV1XcHs0/y/4B5mG53zwk+j/9J+fVHzD8Pvh/4avLWe6utLidIMGTc7KoRv4jz2I/ImvPtasNC0Xx866foKanZm62RpG7lLjdyEQqfmP48da6z4deI9LsNTnshFbSu8Zja71Vy8EHuSSSTyflGOhyV61yvjTWINA8dSS/2rJrEZWNxfW+AzLxhQeirx0X0ycmt6/LKg7LU8zA8/JUhLVrvv5f1c7HV/AltLcXM954bm8PGJB5Frp001wQWHWRwyjd6AFlHcN1orq9D16+8b3kcWmeI/7O094AJDluvZBI2x2PJzsVcf3/AFK8Jyl2T/r5H0tKrQ5byevy7eaP0FIpAOakIpNtch4lhhGaTGelP2+tGOaAsMxmjFO2jpijGaBDMUYp4HajFAWGYop2KMUAMxRjNOxg0Y5oFYbikxinYzRjFArDce9FOxRQFhuKAKdiigLDcUUuKMUAJ9KMdc0pFJigQhHp0oxTqMc0AMI/yaMYpxFIfTtQIbjrSEccU/GKKAsRke9IVqUj3pCvGTTFYjxSY4zT9lIV9KLisNxSCnlaTH4U7isNIoIwOKdikxTuIQUY9KXFFFwG4oxzTh9aOtO4DcUH5RmlxXxD/wAFAP2n5PDFk3w88LXzR6tcgLqc1uwLJGysPs5GMhm3I2QenHetILmdiJN6KKu3okedft4/tNzePddb4ZeE5Wl0+3uGiv5I+lzMjD5SGXKiN0bkHBzXzJaeH20C3i0+yC3uq37rHGB/y1kzgufSNM/j+datv8PtX8I+DIvEdzaST6ne3S2wXdmTLqWCqOcZ2nLV6F8NvhveeHtY+2ag6X+vTMsW6P5o4FJwI4z/AMC/rUzbqNJbL8T6LC0FhYNN3k/if6L+tEdz8OvClt4F0i2sLcs+q3r4uLiTO+5mI4Ax/DwfoOK7n9n34WeKZ/FOv+LfHDxXeiyiK0062gTDXXlsxVEXPEeTyP4j14DVU+GHwl8V+Ivi1quu67dR2vg+xjkswsZIkLeYu6OPHRiycsOcEAc4r6+0fQlhjjmeBbfy4vKtbVR8ttHjAAA43EdcdBwO5Pr4bDcvvzW2x5+JxV9I9V93/BsZlrZzBpLy6Aa7kXaQvKwp2Rfb1Pc/gBuajpNvremT2N5CtxaXEbRTQyLlXRgQVI7gg4pdTgW304qo78n14q/GvygdDVRUoyfM7vQ5ZyjOCUForng9x+zhJ4evfP0Dxhf6VYBhttbqIXKxAfdVXLK+B/tM1ereDfDkmgWEq3GqT6xcXD+ZLczbRk4xgBRgDjvk+5revYhLauhIXdxn0rn7bTI2Mhhv7iMqxUkAdR/Ojld7pCc7q2hsNo1lKxL2kBf+8IwG/PrTTokKr+6muIsekzN+jEj9KzBDqlvMpi1JJQSR+9QgY7Z61cS+1IRsr28EjgcPFLwfwOKd/InUl+wXsQ/dagXPb7RErf8AoO2qeqWuovZXCyi3nQrkspZCMc8L8w/UUyPWdRtnJvbMCEnAKMCf0JraWWO8hOOQ68g9RkdxWkJWkmuhMldWaPJI7d5NQV1OQpyc12cUEZQHHOOtebfEfVLz4b3Vgz2AvPtZcrIs21VII4PB557A16T4OiHiHw7p+ptNIguYg5iXHyHoRnvgjrivoKmIppJ3OKEZXaHm1Qjg4qvPFEq8ShSPU1uyaRBHPEuZHBPzBm68H0xUk/h3T7hQHg6HI2SMv8jzXK8XDpdmypvqzmlvEgKENv7YUc1oyIXAIPB55rWj0l7dcW93LCo6LtRh+q5/WqkmnXaykHZOGJJZRsx+BJqqeKjKVmrBKm1qncxTbYnPGQRniqclmrNnHzGukl0+fG5Yt2BjAYVnSJMHBezuE29vLJH1yuRXQq8P5kZ8kn0OdubN4TkZA+lRR3ePlJwB61vtb/an8tZ7UNn7jTAN+XWoZvB93Mx8toFIPJyw/pzVe3pfzIXJLsZsd75Y+8TVhdb2A4+bFZ+qeEPEULbLRbW6PUhZtjAH/eX29a5bVz4u0SIH/hHrmeTBLGMh0XGccrnJ/wAaxniqMN3+DN40Kk/hX4r/ADPQodaVx8wwe2KtR3ZlP3SUPRhXgN/8SdbsrZM6ZImoNGHMDxOuw7d2GzjpkUh+JviKw8QW9rJdrOJIWc21pCu7dgYyWycZz6d643mmHjtf7v8AM6ngK63S+8+hNjMMqMjGahmi8xM9GHSvnu8+IevJHNLe+IZLAyZSCK3mH3ugA4+Zhg8fpWl4b+LviOye2m1M/atMYKmLtVSdiTgHcO59CO9EM3oSdpJpEyy+vHaz+f8AmezKxDH1o3fMck5qvp+r2ev2SX1hKJYW644we4I9amL4xzk+/avXTTV09DzwkJOcfkahIJAxyfSpW+VeTxUETHOAKCgzk46e1MKc8cDvipyADikIqWMgVVZlGTx1BHWnPHGVOBUy2/zZB6n0pskyRkhwT7etICssfXBp6wbCMYH1FPF1EVOI2U+gpv2hW9qNBp3RIGIyOv0qOedQoyME003ATJzknpioJZFlJPTA9KpIVmzkPEGn6FrGpC0vtQij1EICsQnAkVT0Own9cVkzeBJ7UbbK+YoVxiUb936gD8q4D49aJomo+IYnvbKKe7Eab5WUblj5xzWr8OPhhHqfgrTb/SPEeuaPcSJuPkXZeIc/8833Cvh8bGNbE1IuOzPp6FSphqdPlnpJf13/ACNS50bVY5TpZt455jGJfkbHyZI74z06Vxmr6PrGl3iLe6bPPpxj8uWNoww9M5+ldqPCfxK0PVft9lrWk+JGEfk+XqMLWzlMlhjywV3ZJ571X1H4w6l4evhZeJ/CF3bXIGWfTZkulx2ODtOPpmuD6vTguqOz63Vl8Sv6Wv8A5nP2Ph6zt7Fhp9zJaRJGz7YnPB7kDOP0p2ialqb2+Y7kXjrKVPnpsOB9OK0r/wCJvgfXpbNWuYbGZ50SX7VE1s4UnB3MQBj8a6Cx+HmmiRrrQ9TcRXDb2ZJRPHJx15/DkGuSWEcl7rT9Tqhj6SklK8fQ5vTfEd9olxeT3WlyR207By1qyyDgY+YDp0pJNf8ABmpyxi7Pk3MwClJIG2qceuMDvXUXehaloeZ5YoLu3jBZniyjgY67SMfrXPnTYn1K6nu9OkNjMimNpYdy7u/TOKwdKpF2lF/JnR7aEv4c9+6MzTLjS9V1+ax8NXpW0SNmkZQ6hZN3ICkDOcg5/nV6Kx1vRomgLR3lsGL5ZSzjnPHr3/Oobnwjp17P59nezWU4HEttNyDjuKpXFl4vtL1LbTdahupTGXxqMG9SB1+6Qf1rNyvt+JpGDjrLbumVwLK3e6FyJBNKS7IiYPXPC5z3rHstO0TXpbrDIlz5xQwXoMcki4HOGwcHrXX3F5qSzwT6rpEdw0MbJMLMbsg4OVDfTpmrE2oeD9Z8qGTyY7gABY5k2vx/Ooae6uvQ0U0mlNpr+8rfiih4e0fWHu72W21B0ZMRtGcSBl2ggHdnGM9q2rTxVdme9tL6KGZrYhJFjUjaCARnr2Ncnq/hJdR1yCPR9Xns51jd99ldtExIIwrBCNwIJxnPSnafZeIfAMrzXLy61bXOPOaUCaUbRhSWyG6H0bp9TU2v1X5FWlF+6nbyd/66F2ytNGu9RujiW1ckeUpyABjnGOM5NSD7Vb65daRbXssq3lm0xM2JEYD5CA3UEbhj/wCtWdZ67DqF7fm5tpY2eVdphOPL+UZDKcEdzWr4YsrHWbm9mgnnhuoX8pHzscpgckEZwcfpVcrWr0/FESlGasrN3/wyXU1dTm0/V7GODXNBZlCBXnijWXjpyOv864v4UeENNTxJ4lsbXVlsXW58yzSGQRMYWyQFRuf/AK9d7GdUtruO0EcV7PJGZFBOxtqkZyencfnXKW9lpL/EO/t9csTZzXMCtDkEHjqdy8Dr+NdtCL3a0PPxjXJy3futaNX/AKX/AADuNJ8N+J/BeuXupRaimsRXYQSpeqfMwuQu1wccA45rUfxrFqUM51TwtdXFvFJ5TyxQCcAjqcdcD2zXP+GNAWfV9QstI8T3MMcUccsKJKJEUnIZSucHkd+a3NPtfGPhRp9kFpr0c0hlcK3kyZwAeTx26bfxr0o3Wx5Vk5Nx38nb8/kZek+F/C3inSw6XP8AYt+0jgW6XG1gA52nae+MHity70rxL4ch82y1hdShyF2XUQ3AZA+8OtYeo+OdI1CZhq+g3unTNmPzpbfehbkYBHzHkelX9B03TdYt7ddN1uawlkUExb8qG68xtg9RU6X/AKRTdn734q34o5/X9XiuTK3jLw0hskTYJIQbkSLnJYqFyAM9BnrVO3g0W8htf+Ef1Ke0tpX8kRCQ7UG0sB5b9OmMEV2l/P4h8D3sRlhtdftpwyExfuZQeD3BBzjpRJr3g7xR+61bRLjR7lhnM8Pl7j/vxEg/ia86vD95aT/JnqUqjjTV46d9/wATj9Qh8V6MZW0iezu32DZHeQsA2FAxlSMdPeufHiC18Qtaz63o0lhdpI8dzsQvGcA4YEc9cds11nhr4fR3LJf6d4kvLSdsq0EcokgGCRnymJAz7YqPWNJ8R6FewmSS01A3cpcRwI0ZcYGeSSAcDPeuNQlG7/4B3c8aisnb8SpbafayRl9C1l4HAyYlkEi/irZx/Osi6vPFH2KYSafDPcQyq/m27bVlVW5XY277wBFbXia70jULdhf6bLpuoblKsIsOfUq6j69aks9Flt9smka411HyTFdgSD6lhzStya9f67FRjGfutfdp+DM+31fwnqWoRme2n8O6iWGSMwAtnjOPlP196sy2Wqambsl4dXgtmaJ1kYKzJweoGCcfzqWJZ77UWtdY0NL2OJCzNARLlTkAhTjuKxNF0/8As7XdVttH1S40tPO+S2dNylCowdjfQj8q2V7Ny/H/ADOeT5ZctN9V5P79jPvvCIixfWlrNaXoG6ISK0be4Mo4YHtnBGOp6FNL1i9vdRtY7a7EOpyvtaw1CPnCgnO4Hnjvmu4j8Wa/4Wt4o7nT7fWLIFYV+ygpL6DK8g1yXi5dF8Qais+qeHb3SpjGBDchBDNHIDwVOQOn5+laLlqRaaJtOLtJWf4fei/eTx3ki2+s6ZHb3SsGE1udwxnDc9RWppzQ21xI9leMzbFyLgtIuBnAGT9a43T559Lme3m1pbu5f/j3SdvMEiKM4Yk7kbrwSRyME1rX1h4i0/TFR7N52kkBDRMsyoM52hcIRwPU1Hsua0U/6+Y1Uad2r/j+K/yLPiyGXxLo0Hn6CsyidS0kEiklQeTj09s1P9l0ifTwNF16awn2eW9nMQwUD+Eo3IHbg1i2/iu4s5Ps1nqEMcsbZkivoZIVUdSDkHH5/jWbHq19carcakNN0u6imYQyvDOJMOCVBxjIzx0Pp61UabvroFStZKT1a76/jo0df4d1a78SR21/c6fZ6rZwFopmth8wIHPDHnt0r0bwBrHh7T9U0+/sr+a0tzIrmzd/lwR2U5PfPGc14nO1xpbLdaPqltpdzEypPZR+YdqlhkhH+vTnPbFbMOpm0BGs6/phiGwC4s3jhZcD5SfMY8YI+7g120otJroeRiuSonrrbunp+aaPogeK7Dwh4hhkuGYtHf3SJbRAGZ0dRIMKcYHqxwB3Irc/aQ8Pah4x+COrTXXmWdqkKzrY2xVnfBH+tfpj1VP++mFeZL8QfB2h6tOLVXeWeezuXSxSbUnkbaY3DSRq5br3P04r3Hxb4vm1z4bX1rZ+Dtc1JLqBreNZI4rbczDCgrJIsg5x/DXue0tXpzfXf+vmzjwitife67/O/wCjPhL4Z3lromp2kjxIeTGI41AJJBwB9f8AGn/GG3ay1S2vbrS/Nup93712Ux/LjGMZIABA6Z4zXNaBpfiTS/GKkw2WkXkE/ks1xuuGj+bptUoCRz/FXdfF/wAFNcaPb3+t+KtRvRFNtdIPLtolyPugRpv7d2Jr07N05Qt0/I8TCr2WJqU5PX576/5bCS+J7YeA9Iu/EWnWMlmmP3zyGP5emAWAOc9h6UVU+HGmeFbDRnvtM06S01OKTCak8LuzDI/jbJ9etFfL1Ypy1b+8+goyk6UUun+fo/zP0ixxRinEUmCKxOGw3FJtp9FArDSKTFPpCKBWG45oxTttGKAsR4o69qeRxRigViPbRjFPx2pCtArDAM0Ec08DFG3NArDMUYp+3FGKAsM20Y5p5FIVwPWgLDMUY/Cn7eaCOfagLDMelGDTsYoPFAhlGM08Gj6UBYZijbzT9uetJtoCww0Y4p2OaNtBNhlFOxRjFADcUYpaTpQITA70m3mnUYoAjK80EY71J+FIFpisR7eOlGOakxSBaBWGYzSEU/BFcH8Z/i/ovwT8D3viLWJAfKRhb2gbD3MuDtQcHGTgZxgZppXdkRJqK5pHDftX/tG2P7P3gOSaKaNvE1+jJpts4zzjmUgjBVSVyMjOa/NHwNZtf61deM/F05eUg3aNckucE4DsDnJPAUd66G61rVf2ifiPf+NvGVwsWmKxeGCQ7YwqLhRjoFUKCx7kZru/DPg5fE2qW+tXtq0eiW5WawtZhsa6IJ/fuOwH8CnoDzyeOl2UeVbfn/wD0MJQlCXtJr33/wCSr/N/1sXNDs7jxFD/AMJJre232I7WFpO4AtYSfmkkx/y0YDr24UdOeu8O/C/xZ4g+MWhXdncW1j4e0yBrq9aZCPIWSN0JboDJg/L6EEngHOfq/grXPiodF0jw1qkNolxdpqDs6Fo2t02EMwGD5ecEf3ieOtfYXg3wvBb2Mcanz7RX8ySeRRuvZu8jf7ORwO+BjgDPoYWhf35rToLEV+RcsPP/AIf7395N4X8PxwyWrLCbXT7WP/Q7Uk5ySczSZ6u3JGeRkk8njqxSYzcP6hF/maeK9NyueKzN107LLJ4+b+hq0XwMgjFN1S1S4iHmZKpk7ezcd6DgKADgVyuPvOXc6YyTgoroZ+rXTRWrsOSMYyevpWV4PY3EV48gBYuOh9jmrmuHNpJgEsMED15ql4KYmzuSRg7xxnpxWrtyMyXxnQm3RhwKha1HO3OfSnPKwbbsync5p/mbdvcHoaw5mb2M/U0aO1MYG5XKhj6fMK2IreOBm8tQgPX3qrcp5yovbcCRiroOeev0pJ3d2Vaysjyr9ozSze+CobtVy1pcq2R/dYYP64q/8BtT/tDwLHCW+e2lZMeinkf1ro/iPpX9seCNatcZY27Oo91+YfqK8t/Zs1Q7tSsGbgoJAD6qcf1ro3h6GG1T1PbJUAuUxweufwNWe/OKrsMXSdv/ANRqftisDYccimnk9c0ue2f0ozz0qgEIwuKQD8qXP5UMcDHekAyWJJI9rqrqeqsMiqJ0Sx5KWyQt0JhzGfzXFaGcGm596GO7M86YYyTDd3MIx03h/wBXDH9ajurO/NuyrdROQp2mSIg5OcZIb+laXGefypCcrg0Be+5jsboRbbi0jmQ8Yjl3E/gwUVjXHhnQLqaSa78OxRSn/lolrlz2JLR57e9dYwG3pxTioK9OKVrlRk1s7HkjfBnwANXS9thJYXgckkXR3AEcqRLkhc84GOce9LrHwKttSbzYNYZY0AdY5YVdcjnJIP8ASvVnRWQqQCp4INVDo9jkMtrEj9mjUIw/EYNZulB7xRssRU/mPMfB3w08R+DdWuBFcWN3pNw+90DsJCdoGQCuM5Hr0rqri1eCQqUPXkEdK6L+zghzFcXMR/66l/8A0PIqtNpUztu+0mU+jooY/iMD9K9PC1lRXs3t+Rx1I875upzrKQhzmohwPl5wK1pY2RiCAGHUHioJIlK8rz7V7Nzl2KYGR0681KqcjPT3p3lIOnHtTkjBJxzSGOGAPbFZl2xMjetaUg2RNjk4/KsnDsxyCTQNEY+8RnCilBwTk5FS7OORSeWA2c5porYiwX5A/MVKkf7iTPsacEDYxwBzVqOEjOfukc0wueM/Ee70R9ea21SFseWv75oiVI9ARXl954N03Tr24vfD+p3Gms3z7bC7aMsfdQf8+lejfEu8fS/E946QzTq3lxlEyVyRn6A1iafpeg+Jbe5iudn2ovh/OUxHoPXGf8a/OMwXJiqklfVn22Fkp0I06lrJLc3fhVb+JvEHhT7cviy6hnSZ4xHeQpdJ8p7khXI/4FV3xP4N8U65f2d5fDT7yS1wFawLRFxnJyrkgfTd+NecaT4KvPtF8ugeJdT0V4Lh4ytrOxj4PBKE7T+VdDBq/wATfD8bCHXNM1+Jf+Weo2pjkYD/AGo9uPyNL21GpDknscscPiMPPmp2bXZmj4ytNGd4rbXIksDKpBW8i2gj1Eg+X9a8hufC2lWured4burnSWRyskunXTxH2ZdhAI+ort7vx/qfjjWIINT0RLWeyQmQWVyJQVY4z8wUjkHjnpRqKeHbmaZr1JNPROUkliaMsfTcR/nFck0oSvC9j0Iv2sOWpa/VPctXGnePdKsFFp4tTVbS4i2iHUo1ZxkdnCgn8SagP7QGt/DnS7Y+JfB093pwAQ6hpcgcHHGShH9atM99ZCz/ALM1P7Zp8xEcbSsJdvc8sDke2fWrOvJfX2iTWNxb288cvCsqFeO47/nUxr1abV2tTL6pRqXXK7rsy5pPx9+GvjW3824ju7B2HJvtPljIz/tqCB+db3hLRtL8XaTb3+n64zXcbOM28yybeSMMpB7c4rhtO8P6U9hLHqNuI7ncMy+XuJUc4yBkVmeMPhXoOoW39oaa7LdxgMJoLho5FIxwHU7h+NaLFKpb2sAlg503alVv5M9dvPDGuWwLRzW2olRwGUxMfyyK5jUNFt9SuraVtMYxLM8dy7RjCMBjk9xkfrmuM8K23jax00yaP4sv2jjbHk35W6B49ZFJ79mFdDofxV8W+CzOmr+HY9chkkMklxYyiGQZ6/Icqf8AvoUlHDyd1oU6uMpws1dfeN1vRLXSLG71S1HlfZYySbZwpbn9K1Y9C1saYl/ba0b2F4fNFtdxKRgjOAyjd+pqyfiv8NvGkElprdvNobTDY41OBoAQf+mqkp/49UvhPR9J1a0vrTSPEcpis7iS3iNvcLKnlD7vHOeCBnPNbrDRatfmOaWN99Sj7vfdf11OV1rwxrN5qdhrLaW4SKMb1tiZBL3BIA/n613kdt4H8RBJnCWN9tBLOpt5F9s8VftNO8U6PapbQXNhrFqgCgTKYJQvpkZBrI1vXft2kzJqPh26KgY3JGJUBDYYbuPQ9K6I0o048qX6nPKrOrP2knq9NNbket+G7rStZ0a50rW2nV5WiVZmEihSuSM4zzt9TVsaBrCeJU1a4sYL7y4PKAhZcjknI3AHvinafp/grW/Kaxvn066XDKiTtEyk99j9PwFTavb6/wCGTaSWWsRX0VxMIgl3F0yCR8y8npQoq2i+4hy5ru+ttemw2+fwxqU+3ULQaffAZPnR+XIvvuX+dP0W1u7i6v49E8SyyJAV2JIy3KjKg43Hn/8AXVdb3XLXXI9Q1Tw4t/aCBom+w7ZW5IOdrHgcfWpI7rwLqtzukUaJdBtx80NaMpx6nC5p+oN6a/ir/iiUXHiLRY5Y7zT7XV4WZnkMEnlvyST8rDB69M1halqfha/0h2l0260ia4DeVI1u6Dd1yCuV/E8VelW9vtS1CPQ/EX2iK0ZUCyssqtuQMDuwSRz+lcnaeKvFVvoz6ZqXhqG4tJEaOG8hl4bORymCBg+/4VDmo7/5msIt7beT/RmrHZafIlhcaH4oa6UThDEJRMqMVbqoOB6dB1p+oWuo3upWkrJHO1pvj2w/LvDbeeeM8Cq0eh+Bb+YTsqadengzqTAyMBnGTj+tQX1nPomrW9raeIpYoJvniN7++EhyDtyeefbtXkVJOT51ZWPYoRUYOG/pp+BRuIdCvtVmOqRXel3UYAWePKhMejLnnvnitG7sdS/sY3+na+dQ/s52ljidlckDI685yufzq/dvrVnFNKljHdSvlibZuCMdNp5P51k3c+lajpttctpf2fUGmWKRkjaIqu7DHjggc+vSp3ev+YTk4yvKOmvS2lu6NG68ReIrJIlvtMg1GCYKRJZhsMDg42nOeM+lcwviHw9o+oX39q3Nxo8ayA2zXReMKCM4J5Xjnr6fjXfNo9zHHbtZat58KsDEswDDI5ADD6Vl67dtqOprHrWkQ3LW0Z3vaKZVKN0OCMjoaOXR2/r7y4NNRvt9+v56mfFq92kseq6NqVtrKMgUKrBxImeMFTg9a0NY8X2d/otz/a+hzw3EURxIsO8xtjAODyBn0z0rg7LwD4X0zX7rUND059KbeHDw+ZACTg525A6+3NegaFrusWN026SHUElIRVmHlvn/AHgCP0qVNxl73+Q6kVFudPZdn+jOd0KHT7/Tbc2mvXNpebg7RNMMFgcj9244GcdK3bzxLrelXFra6hFY67aXT7E2oY2yOxHzKTz7U3xleQTafdDWPCtzDKELJdW6rMme2GU7s+xFZVloXh3UBHceH9YWwmRg0cU8+WUsMEmFlyDk461py+9f+vvOeU0oKOz6Pb/gHKa7ZaTJ8QP7L1nRb2y0u7O9Jbc7fs78YJ28DnOD0rZ1rxH4h8EXNtBYap/wk2nNOqx4h+0TJ8pwJBGAeQDgjrg8DFWNK8Lah4d8Qatesg1mWJVWUCfygQw3DaCcn6D0Io08aXd/ZZrmwuPDc0JA+2NGVkkYZGVIGFH+0eTzwOtb23b1X9fM5ZSfNJv+vmu/Z3RPp3jS01Ca7l1XTI765ly4XTSJpIgFAO5ch05GcEcZrOVNA14afDLd2948jcaZNCZGDbS2SH+Y9PYfXGa2W8B2/ijU7iFNQtdct1hE4OoIkzM7EjiVNsgI2+p69Ky7v4ZS+G7F0vVvfs2VXzbeSO8QEABfknVnHttIx6UKy+FnRzSkuW93/wADyNo+FbTQ7qae98OaNqsbRFIbO1tVyP8AaO4cfX/6wqPT/C+maLqEV1oTQaVcXpZ7iKW2CIxwNoTP3ePcg4+prmPDPh/X4JrmPSPFMCRAeZHDqdsyPITnIJ3nGP8AdPWuuTxZ4t8NWFna6v4PttViKrGk+m3wYse2VkVecfhW1N+9Zs5Kzk09L99nt16M9l+IuqadrdppF7PcS6Te3WjvFDcTFowJI2V8DJ2ucg8DOccV6/8AB63msPD97bX91Jf3UwWdbyXhrpWQEt6LzkbVGBivELLxHqF94J0C/uPh94g+xm5e18uWSykAUqYwqobjIHyjjAGcnvXZ/DjxtZTeChHLonijQ3tosC4TTppUBXIO1YxIp9MEYzivYfvUYeX6HlRuqsHbp+WnT067Hyj4zsv7E+JWu2gZkWK8cKsn3vvf/XrrfHDC88ITSQQC6juY0uIidqqXBAI9eQc5x61xvx01dIPjDqaprFtq32jbIr3MJs5lyMgHjlgf9kVKutaneeHZDc2Ullo9vbyRm7j/ANKDT7SoIVGDLx68A5/D3oS5m/P9TzK8fZZlKS6v87P9XfTa50fwj1fW9FsNQSRbKSMlX+yjeTzxw2PYdsUV5L8Pr7w4+qXKavqWq+RcRYF1AZItrDt8oBPGfWivn3dSaX5ns4eEbST3v5n6tFaTbmpfLNBUgV51jCxFjn0pCvpT6Xj8aBWIilG32qTFIV/CkKxFjmjFS7fzpCtArEdJUm2jaDQKwzFJjNSbc0uzHSgLEWKTFS4oK0BYixRipNvAo280C5SP8KKeVpCMUCsMwKXFO7UmKBWG7c0nANPIpNtArDMGlC96dg0AUBYbijGPenYpCPxoFYbR2pccUYoAbikKjin45pAtAWGEUmKecUmOKCbDcdqMU4iigVhlAp2KTFArDcUfhTsVW1DULbSbC5vbydLa0to2mmmkOFjRRlmJ7AAE0CemrMX4g+OtJ+Gvg/VPEmtTrb6fYQmRyWALn+FFz/ExwoHqRX5QfEX4n+JP2q/iA97q1zJH4e05n8m1UAJFGTkIBnG9gF3H2z6V1n7X37Q91+0T4/j8MeG53Xwzp7lIscCZh9+duOnGAM/wg9TXOeB/Cy6ug8N6aZLbR7Uk6rqCn5pCRkwg/wB5sfMR0HHfjqS9mrdevl5G2Fouq/bSWn2U/wD0p+S/y6s0vDfh2PxpcxLHCsHhawkWL90Mi8kUZCD1RSOo4Y56gDPaz36/EaPWvC+nl5p2lj0qJLN8tI2csoI6IihSWzjnB6c1NY8UJ4e8TeHvDFlp9zHaySbIjZxBw4Vfkt1xn5nfCE9v5fRfwV+BWn/DlrrUlsreHxPqeHv7mE7ltkJ3eSh7seCT+PQDPVh6LrO72R016kacNdf1f9fcvx3/AIMfCe18A+GbbRIrmXUHjhjiv9SmPzzlFCpAhwMRoOPp7liPZbdAkSqqhVAwABwKpadbrDEEjUIijAC9AOK0FGFFezK0Vyo8KUnOTlLqMAzcP/uL/Nqeo5NInM0nsAP5/wCNPUYJrK4iC7H7s+4xULD5enFT3X+rPvjj8agkXcu3npzSk9EaQ6mHrsojs5WPYdBXA2Hxf8G+Fb+fS9X8QW2nX5IfypSQFBHG5gMA+xPpXptxp6TwGJgGUjGD6V5f4j/Z58K6/cy3E+mxiZzlnj+Un64qJyfJaJrCCc7yZ1+k/EfwlqjD7B4n0i7Lc7Yr6Nj+W6ug86K4iJWRXU/xI1fPWpfskaBPu8iS4g9g+4frWGn7Jt5pspfStfuLJs5DR5Vh+KkVyc1RfZOz2UHtM+prdwXVCeAPzq4oAJFeWfCD4Y6p4FFxPqnibU9fllAVI725keOEd9qliMn1OfbFepDIHrW0W3q0YTXK7XuEqCaJ0YblZSpHtXzb8K2bwt8U5tOclQtxJbkH3JUfrivpRjgZr5u+Ilu/hv4xtdR5UTmO5U+5Az+oNdMNmjnno4s+h2JN4nTGDVkmqcMy3E0MseNkke8fQgYq6RnA4rE1EJyB/Klwfeh8YwefpR168CgYjDA45NNySM8U4jH+FNJ4PGKYhuT6c0E4oPFI2cccUCEJzQ/3eetN9R1FK3Q0DGdjRuBWm9jk9aOw4oATqfagUN2NIQe/SmIU9f8AGm0dxSHk8UDKt/bJLENy85HI6jmqc+kTZPksjj+63BrQuSPK/wCBD+YqVTsHrW1OtOnpF6Eyinuc3c211b8vaOQOpj+b+VUxdxq+1w8bejqRXZ5yOOlI6rKpVlDA9mGRXWsY+sTP2a7nKD94mVYEEdQc1UYEZxgn3rorrQLS4JMe63f+9EcfpWTL4ZvYyDDepIo7Spg/nzXRHE05buxLgyi7FAAR1pUjWXt+VTyaJqSgBxbyHttbGf5Uz7LfwffsXIHGUYN/WuhVYPaSI5ZdiPywr7QKuLEIoy8hCqoySewotDB5212CTDrG5w35VyPxW8YQ+HfD7QCYC6vX8mNVPzEcbsfgR37+tE6kYQc29EXCLqSUEeJ+ONS0+fWL+/umZkmuC8chnUouflUbSRzgDA/xqpc22nXEcU8gngKr+6aWORMnGM5xg/gap654St9aleJg9uX2usaMuVIyf4yPpxmquparcyW3kWkdxFOufJMYIiY5xyTx2xX51Vbqyc5LVt9T7qMuS0Yy92y3X4Gj4T03TNXgZ7q9WDUQxG1GCP2IIJALDnrXRS+HdTt2U2uszMQPljuQJAP6mvLdav8AxPHHEJrC0uIWf9+soSRMYGDkcDvn6VqJfzadbW9xp94UdXVZY7Rz5SA+inK9cDpWTTXvP8SLwTUN29rFbVpvEXg3Xmu4tLi1cPH5ZiWbyjgEnI4bv64qzJ8TI/EdkljeaDqOi3KyB2a7RWhYYIwHB9+4rodVs9UkVXMkF62zgSp5bkkDjI4/SpdLlS0tI7bU7EwtnPls3mLg9ACQKzlUlL3YLSxrGhGD9rUbUr9dUyjY6RpMkEKW1yEuGUSgW9xsyc/eCjjj6VZv9Sv9JujCupPM+5R5M9uJO4wcrtqr4qTSbS2tLi2jSG4Eqhyu5CM8H6cdxXd3fw7sNSgWS21K5iLJxKXWQjj+8cn9aI4ac0m3deZE8TShNxSs7brY5y4bVZI54bnR5JnaLcs1quRzxjB6H8a1tK1vw1Jp8EGqo1hcCMK/2uJk5GMjcRg/nV5NP8VWCwqLvT9QhhwMsjRvL9TkgH3A/CuV8YeINW1vToTZaVJm3n23HlOsmFLANx34yaTpSp2VrfMr23ttb3+Vzd1Gwh0q0N34d1jdbM3zwQSJKmRyBg5x+GKhtJr3xXp1wjW0Dg7lZgfLIJ/MEflWdoMHh3WtNgXVBbxanEAu2ZzDIrEe5B6+lbaaFceGLNzpt25iQb3jdfMB4zwSc1nvtv5o0g23db+T/M5nQPAUGko0erQSLGq7EBAkjxz1x3xisnUfhroEa393Zx29peRjdFLE21269+CD9Dmu5t9evtYtJENit0pUkyQsE29ecMcnoemT7VlaXND4flmt9TsbiyglxgspljYjOSCM46/SnFWv+jHKfNaO680cloFl8RYLQXnhjxe8ccbbW0/WE+0xEYB4c5devvXaaf8AFbxl4G00NrWhWepw7mkea2uPJC5OSRkEkc8ZA+tJcXNqsFzPoF4n21CGaCO5K+nLIO/1FStZ6l4+0KWF/KYOuzc42k5HI9KqFSpG15GVTD4eb0hbzi/0/wCAaE3xu8Ha7aMfEXh7UNOeRSBJdWIuBn2aLe2PfArK8JLoHivTLGXS/E7R36BZTDb3KN5UmO8ZGeOeDVuzX/hG9FW013SPMtoGP7+FllTHGNwOMfrXK+IfB/gfxPqun4is18yQh2VBFIoxnIz0x6jitPrE2vfRg8NFL3ZvTo0ekat4g8S+ENNM4uLHV7VXRWE8ZikO5go5UkdSO1JqN5Jq99a3Gr+GplMUTp+7AuY8Ejnj6dxWDJ8DJWtEXRPE+pxWbYcQXF0Z4iVIK4zkAAgdB2ptz4g+IHhTV4rG4TSNYQIZS7B4HKDA+8OM5I/hFbxrRa1ehzKhNO9PX0f+ZW1Lw3Z/2pIdJvJ9IdipjSGRoMnGTxxkZ7VJaXPi7w+9po1jPY64DvljbVMxO+DkqJE4B+bup6GptY+JdzPeaVc694Uu7azhEnnvA32pNrAYPRe4+vtV201fwR4iuLebSdZh0+/Q7ooWkMEqkjHEUgGeuOlYzpKq+aE9Ox1KtCEeWrTs+5Q8SaheXGkSpq/hs2N+WRt0bC4iIDZYBwAeVBHQdaq3ll4X8QaYlskhjePBVYpGjKY6bOmPwrs7J9Zu7q4gmuba+FtKIyZYvLZiVVh8y5HRh2rIuvClzp13eXGoaHG1qZvOE8G1yowMg4weoJz71hOhU2Sf5nTSxEN769n/AJlLTrfWdP1WG1tNYmuYjEWAvQJM4wMbsbu/rWzZ3+p6PpbpdaV9vtXdpRPbOMgMSTlD6Z9a5/xPDZ2mmtfaVcT2d3CpZYzI6bx1wc8810Vpo+tyaUrWesw3FuYN4t7qHcdu3oGUg5+tZqPLo/8AI0cozaXTfR7dP1KF0/hzUzb3FnMdMufMTd5LmFgOh+XoeprduPCupafcre6ZrMd4hTaVvl3b1znG5e/NcwmoSaRZQ2Or6I1+0u6SJYUWTKZyTg8gjd/Ksq7m0i41vTTpV9d6aryASojPDtOT1U9cnHByKL2Wpm4Seqa29DffWtTv5b62m0N54oAY5ZLRhIFYjcPl4I4I9altf+EcvdMsI5Ll9MvlCNIzlkAcd8txnip47HXPD91d3mmSQagLjBeKf5CSB1yOPasHV/EUuteHrtrzw/cWtwNxV7UiREZeuWwMAkEcimtdhT5r+9fy69DoLxvE1jJcppt9Z6jGg+VrqMk8jI5Uj19ea4W5jh8Q6HLZavpP2S9uLrzP7QCqVVGYFgMfN0yAK2NNvfA+pzJHY3Fxod8VCbt8kG888ZPDDqeuOa2LDwzrO/7FZ3lpf28DpIBPw7J1G0jjsRzn60XfT/IUXBK7dv8AO3ZmDN4YtfCkVtP4O1yWEyFbZ1kcSlVwcY3gkDrxxWjeap4lVUgv9PstXgSSOZZoVKOMNk/Kcg5GR261J4isZDfK+seH5La3CmJ5rN94zkbWJUDH61z6arNp8s5sb/z4YmIjhmYiQrjrg/4VUm4q9v6+RcKMKm2/k7P/ACZva1L4P1ez+06vpEtqo+YTratwfZoxz9azvDmmT+IdGuv7N8VXZQs0At7mUzBdjna4LElTwDn0PetTRBrun6fFK9vBd2cpzHGj5YqQWAB4HTtWRcjQLvxIZNQsJNPkjiw5VWV1fPBBTnke1F5PX/giUY25r39V+qN2wg1DSYrfR9Z0xNclRDIl1C6s7LkAkqwHtS2ei6bfRIZNWutHv7eYvFa3LFVHPHyN149Kq3dpPLLHe6H4i+2Rqgi+y3TCXCswBBONw7VpNf6/qWkXlhcaPZXYjwiyWsmCGGDypya3pP3rJXOOrDlSV/dfz+Xc948D6ZeeIvhfNYeclxqFtfrPGbdwisAVPOTjpmu1+E1tHo0up2ZVpZbW6lUB5NxAb5upPFfL+g/HDVPhReQWGkaPZ3NhPukubW8keCYS8AbGOVxgdMV6VpX7U/hPzornxBot/wCGrguGa4eMTW5bplmQ8/iK9BVYqn7Kbs90eY6NVcs3B6a3Svpq9bXa36r/ADPOv24tNg1rxvot1cWdutvJbmNvtGyR2Ab+7yAPf0NeeeB/hx4N1Lw7JD9inilR9jLpt5PEexG5Y3A692GK+h/iOfDX7S0kFhY+INNitdPUSw3cbiR5nYcoY2KkYxyefve1cfpHw1vPAC3VpcXFveWkoG1o1IU9c5Uj0r6DDzjNRs1ol/X5HmZk5zrQrU3dJJNdnbt9x8v6Np3ijQvHf2LTPES6LCZmhj/tILcFRyMErtx/30frRXd+NtJ8M6L4/drm2lu7mSRJPs6RswAPPAUAD8TRXm4uDhVdjeU7SbgrJ27r8mj9LaT8Kdj86QjjNeWdg04FNJ54HWpCKQr7UEtEeAOKDx1qTaKaVHSgVhpOR9aDzSleaTGaRImKTFKaMUgEx+dFFBHNACGjGaXFGKQCYptPIppWgTE5pMe9KBSY5oJAiggUc/Wg9qBCbaNtKaM0ANIxRindu1HagLDelJinbRSYFArDSOaDTqSmITHNJj/Jp3SggUhWGEcUYp+KTFArDDzSY+lPxRgYoEMx2puKkx7UYoFYjxgV8Fft2/tVO8s/w08H3JmklIg1O5tXyXYnm3Ur+AbB7lSODXa/t6ftPRfD/wANv4J8O37R+Ir4K13cWzkPaQg5CggjDuQBj+7uyORXwr4E0m70i8gvmszqXibUM/Y1mOVth/FI30B5PuB1rojHkXM9+n+ZNOl9ZlZ/At/N9l+v+SZ0nhfwLeaXDFoWnpHJ4jvMT6lqBGVsYjwBn+91wO5yegr0vWtOGgeC7/RPDMsFhNaQxhnlYOY2kxhj33vyQT2ycUlhdaZ8ONDtFvrl5L/VbtI7q+IJVpSwDSOw6RqM4HfAA9a9m+APwG/s7xLqXjTUoJ3/ALSm+0abpd/zhh0upF/hwrYAPIyeAcZ3o0nVduh6daqoRd/67Jf13bNr4HfCK70Ow0bV9egVPEn2SOO2s8Ax6bCFxvbjJlbk8/3iOMMa90is47OBYowdoOSScknuT6mtCDTksoSATJI53ySt1dvX/wCt2qB0y4HvXv07RSUdj52rUlUk5Mu2SERt3FWQPam2seyJvoP61JisJS95iS0IY8+ZN/vAf+Oinj71In+sn/3/AP2Vadjn1pJgQ3PCe2R/OoW+tS3XKceo/nULEYPpQ+hpDqJgGmsgJwacGOOKMenH1qbGgwxA+n0pPKU9sVJ25PNGSBSsO4irinA4oz1oHNACtwMmvDv2idPMN/oWqqCPvQs30II/ma9xxngHFedfHnSxf/D+4mUZezmSYfTO0/8AoVaQdpIzmvdZu+AtQ/tLw7pUxOSLfYQPVTj+WK6k5615b8CNUF54fMBbLRHdg++P8K9RbPANZvRtGq1Vxe2eKQH5jQDgegNJ34pAKRxik60pOB70nOaAENNPHWhjg+9IeBknA96YDeAWNIxwK5TU/Hq2Opi1WxaVGGVlEmM9O2Pcd637DUItSgWVQyN0ZH4Kn0oaa3Ba7FgnI60D1z+FBzjOK8/+Jfx18GfCaMDXtVUXjY22NsBLcEHuVH3R7sRQGx35Oev6UYIH86z/AA/r1l4o0Sx1bTpvtFhewrcQSgEbkYZHB5H0q/nr7UAHemmhmA5JAHvR/DxTAZN/qj1HI/nTlHT0qOcnyjnrx/OnA8daQMePrn2p26owcccUZ4/wpiHE5ApDj/8AXS9BnvTcnb0p3Aq3tq9xJbsrIPKk3MHXdkYPTPQ9Ofr9anHpTz0qPPPNAHzh8bbyKf4oJYtDNC628dwLqOQqOARjj2Fcld3NwyFJ5nu0hA4uZMKqlhyrAcdu3413vx8sTL4utz5RYNaIxeMkMMO/6fn1Nee6dfRaVetItwWebd/o9wC5GMAbfmwBznIA6814Very1pR5rI+mpUFKipcl20rNbmZ4nvJ7aeSaS+tYTGu945o3Y44+66E8fh3zUNjc/wBs6cJYb+3ZApC+TLkZ9CCARznjFSQx2PiF5Z/La0kmiaMxM2QcgEkAjnGR1rmbfwFFp88N9Za06puDfZpAB5yjBxhevHtXI405u7/M7OetSj7t9O6LWvaRrVnaw/YnuJcF/Mit23DG7IUqOSKl1y5SHToEFjHcy/f8xVMbjjPO3BBz61oaXMLO7mTyUuYHBVw2RKjc4Kg4Pes3WpdUOuPHKHn05kVgJUWQR8AMCSDjnmnblXMr6Epqc1BuL89v6Zatb/WNRjtI45m8vYJHE8m592OBkgmtrxFpniC+sUkxDIVVTg/LuAOSN2OSRkdqwLfSbHQ4ze2k0ltOZAHhhlDLliMfIwIHXPArpdJ1bVtL0sSXt4l3EX2iTyQmCTgbgDjvjoBzWVm/M25oxvul96/rQU67oOvWL213pjBwpQRXsYCvxggEE9wRXH634N0LQLC5uvD99f6VeIhkWDTL2SPPflc9OR2rrvEmjayLezuIdMuTLGyE+SA+9c5zhT/SuquvEnhbU7aKLU9OltiR8326zKMjenI/UVvChKybdjhniIc3Ly80e9ip4I0HX9S8JadqEPiy8aWeIO0d7DHMgPTrgN+taWh+FNW8NJchkg1ASncXSTYc+u0jH60/R9O8PzabNHoervY+WhxHBeuPLPbKMxH6U3w/B4o1nw3aahY+JIzJIDmG9tEkQkEj7y7WxxXTOjGoldXOOjWlRVovcr3eswarFeW97YfZXgfy9sm1yxH+6Tj055rldEmW81i8057z7OEG5UWTZuHTBA+vWuu0rRPElje6hcapBZTzXLBy+nSMFbAx91xx+ZqrqFnp980qz26xSI20iWHhCMZ+YDH6159SnKF1FNHsU6kKnxNfMhtNFk8Lwy3NvqP2oFs7ZUxjv2+tXbPxc2oQ3EQ02WZosq/lDJ59AcVzmnaUUmuPs11LHGGKbY3LDPGGwcjpx05wOa29N0/UNJe6lgZLqaUAlJfkzjuMDrWLvF9LmzXNFPX70Yfh/Tra4muU12wyS4EYuBkKvPAI7iugt9Hi0W2aXSbmSJXPCpN5ir9Ac1SvPHFrDp3n6parD5jNGgWZOcEjuR0rL0a50q/t7ptSgntZQ58uZFIQpjqSuVx9aqzSvL/MjmjKWiXz0Oms/wC1vEXh2Zl+zXMM4yd67XJ2jjjj0q1/an9jadbw6vpe8LhCxKFevuff61gf2fHo2hvc+HdadLcHiKN0kQeowQQOmOAKt6hYeIvGXhuACexHmhZkZtyOCMEA4yOe+PeudNN2/wCAUlJ7+fmZN7Fp9rq8M0FxNpluZg7PCDBlccfOMAnPvmtBbO61aJLuz8Q3NxJab4k+3Kk/ykgkFgATnA6k9Kjh1+40b7PYa3o0KyxgJ5kMocPgjaQCPp361DqRtLzxNC1zDLbW6KTKs0OFUkDb8wHTn1pxcrbfqDjeV2tfS35feR2Hje+t76+0zVdNguDEoZ5bQsrbcddpz6dqyrHU9AvTqFvq2m+Sly6ywTT24kQqQB1xkHIJ6d66aLw3peo3qahp1+GuthT7RBMJAy5GQRyCK5TU/CusapqLGS6hkWxZQFVdhIOCOBkdOM8fQ1KtJm8oSSfL8upoJ4K0yK5mk8Ma5cabKY/M8qwvWAyB1MecfmKl0y7+LUWk+SNb0vxFFcQtxf2HlPsIxw0bKM4PUiuesdP1XRtXk+26YUsC5xKjFgynJ7AEECuxsVXTprAaPr1zZNcyiEQu4kQA9PkccfhiuhSnTa944HGEr80FdfIdZ/F7ULW4g0jXvBk4n8vO60lS4RwAMnBCkfSibx34Mu9Rt4o7yXwzKVbzBLvs13ZGAW4Q9+MmpooNdk8W3KTvZXU1iiMrFDH5qOCMcZHH9KtC6tPGw1GxfRy8tm/lXUY2yBfTaeDjr0rdVakrxauZ+xpQfuycVt3VzXjtLi6ksry01GHUUt1YRu20hgQM/MnHYdqa0UGv2YlvtJxHll3BBICucEdNw/KvKvEngWDwxFb39jc3Wjv/AGjGheCVoWERbncOCR9TivW7Xw54gsoCdG1y3uYGJZUvYfkJPJIZcnnPrWkKcaivy2M51qlCahzp6X+Wxymk6ZFpe+Ky1S9sdjlVjZ/kPPB2MMY6Vp6Vc63okyw2jWuqW0+6QiQmKQOTkgYyPWqXiXxXq+kX9pa614dF4tu4nmn0zMqlCrL0YAe/JHSprfxn8P8AV3iJ1gaDeZwn2h2tcN6Df8hP0JrN4dKVlL5M0eIVvfhbzX/A0IfGGoHUotO1G58NyNClwVvo1KviPBDHcD1BA61T09PCGpXx/wCEc1680DUIuNhmlhVj2+WTAcfTI5966yy067uNPdLXVoL23cttMkYIPJ5DKcHP0qC0vriwsjpWo6NHqRVMCSJlchemdrf41g072f8AmbztKKlv9z06f5FFJ/HF3oRMN/purOzAut1E0b7kYcK6cdV6laZH4pg1CVbbxb4Pls7xQSJogLlAvHzB1AYD8BWTqT6HF4ljFvf33hJDBnzNhRDID0ccjGPcDirurab4ztEttX0nxFp2ppbK37+SFQGRtpO4DII+Ucgg0rNO1yI8vwrR+vz2ZSsNM0O/vJn0rWZNLuYLhvJTeUQ/3T5ZxngnqD3pxj8VaPq86TQwa7JeLuKMi4ZUGDgjaFIyOCDntVTWvEg1K+ubDxP4Qzq0kLfZ5NJkExuHUZOAdpxyOPm4rSt9J0qW2gn0/Wr7w/exH90kvy7MgAgxyjn0pvXVrT0/yG24ysnZ/d5oydSFhZ/YYdX0TVdKuIUBlubeFgrgDGeOpzzwD0rCtfiEum+OJtK0fxKvkSwJcL9rZRIzZxtZXAOcY9DXpMOoeJ9XstY0yWTT79YCbcvIrRuwKgg4XjofavMfGvhnw/q4t4fFfgwJJFhEu5IkIceodSG49Ka0V4vX7yrRnpUW3fy9O9zrvEWs6v4g0i1nv4dNuobWRlaS2LI6ZIGMZbJ/EfSshPDv9sM9kt1JDZeWCTIFcKSenoOgrnrLwJot/Dc2WjatPpUhYKtpaXjRK4GCG8s5B59VIOKu6VB4x8D3Dvbarba41wuBBeRLExC9t0eBnnrtq5P2rjd7b/0yqcpUab5Vez08lfvv+hek8KLp8SQJp1nz8sdxYkwyk+5GP51fttS1PR9PgB8RXun3IPy2eqqZYSf94EendqxdF8dCKdItc8OanpNxv3STxqHt2JzkgqSfzFb994j0vxE17p9tfQXcYVWAfG8HrjjGelC56fvwdrfIJOhiJKFWN/Vfro/xMbUNY13W5INTuLWFmG0NNp7CRMA9drFfTsT9KKuXk50TTYj/AGbJNFOu2MW7fOB79Mj9frRXQ8RWetTV/I4amW4WtaS2+b/Q/S/bTdtTFfSm7as4rEW2jFSbcU0rQTYZigD2p+KNvFAEZX8KNo9KkK0m2gViLbmjbTyueaMCgViMp1pCuDUuygLQKxGV+lIV6VLto28dKA5SLacUm2pcUYoDlIcUm3FSlMmkK9qVibERHFIFqUoRxTfL5pWFYjxzS4p5WjbQKxGRSYxUpWkIyaBWI6McVIBSY9aQWIsUYqQrSEdqBWGUYp22kxQSJSGlxRjmgBMfWjFLRQIbjnpXk/7SfxzsPgT8Or3VpJojrM6GLTbWTnzZfUjI+UdSa73xv4y0zwB4W1LX9YuEtrCxhaV2c43EDhR7k8D61+Qfxt+Les/tK/Ea71bUhJa6RbArBCH/AHdvCvIUe57nuTW0Ir4pbIycZVZqjT3e77L/AD7feYmkT6h8R/EWoeLfEMr6lPNdExofmkuZ2PAA79gB0HsBXvXhzwZB4diR9VuYv+Ek1FShRf8Al3RQWMSf7KqpLP6nnk1hfD3wTB4asINXvYWW5C40+y4yilSMgdPMfA7/ACgc9zXpXwh+HF58YNS0LxPq+nGy0+wllF00n3pTv4gRR94HKqSeuG49eiEXWkenKMcPBRjol+X9fou5q/AH4SXHjvTIdX8T7bjTra9f7PawqB/aL7srkkfLGi7Vwv8AcbJ619gW+n/YbaSSQq9zIo8x1GBx0VfYf/X70ujaNHptujeUkLBdqRJ92Fc52j3zyT3P4VdulPlHnuP516SajaEdjxKs3UbbK0vzdBVIREyKMZ5rQwDgfyrnPHHjfRfh5oN1rOtXsdlYWq75JHP5KB3Y9AByTXTGVtDjlZas6WNlVjGOpUHp9adjkV8mfs//ABX8b/F34k614juJJ4/D4ZrfTbDbsijh35ywH3nwBliTzkDA4r6yViygng96ycdObuaa9VYjTO6b3f8AoKUCki5Dn1c/zxTwOTSArXnCfiP51VYc8mrN6fk/EVV561fQuAo+7jAAoAx24oBHTHIpc+9MsMjFAOaBjjH8qUEen51AxcZ68gUvOPakPSjOetAxf5H1rK8U6Z/bPhvU7AjJuLd4wPcqcfritXOetMLClsDV0eC/s96iYdWns34LIygehHP9DXvpIr5v0P8A4pH4wX1t92NLwsP9xjkf+OtX0cD0z1q56SJp/DYUj05ozgVS1PWbPSY991OsQPIU/eP0FcfqXxGllJTTrYKvTzZuT+XT+dcVXEUqPxvXt1O2lh6tb4F/kd4zBVJY4A55rMu/Eul2fEl9ECP4VO8j8BmvLb/UL/UpD9rvJJQf+WYPA/DpVG4jaFohsOHbb16cZry55na/LH7/APgHqU8sb+KX3Hod78T9EtGxvnlI/wCecf8AiRWPqPxasbizkjt7O5dmG3L7VH6E15XrDlLwgknmszUfE+neHbJrrUruOzhUZy55b2A6k/SvisVxNjo13RoQTfTS7PoqORYX2ftKkn99kdBr2p6hrUqSLfyWJUkg29vEW6EYy6N2NcX8QPj9rvwN8I32qJd2/iC+CqIbbU9sbAFgC2I9u4Ae34+viHxF/a1eW5l0nwbaSXV0QR5yruYDuf7qj3Ofwrwma5vfFurvN4h1dtRunJJsreb93n0kk53/AEXjHRhXvYCGa1pqvip8q/l3+/ovTVnl4t5fTj7KjBPz2+7q/wAjvLr9ub4t+N9Ya2s9Wkivbz91FZadGkEMYPoxGRjP3i2R1yK0vCvhnwFpV4PEPxV8V6h4v1rcZf8AhHfDxJhD5/5bXRIDe4Q/8CNcfo3gSBI8QxJbxcnFumc+mSTz+JrTXwnFCu5v1G4/4D9a+sVObabd12PnnOnBNRVn36nueu/t4a9Fp8Wm+DPDGneH9Nt41hg87dcPGijChcbVGAOhBryzWv2kfiX4qmZb3xnqEKuceVYyC2H0xEF/WvMPFFvNa3Hlo7CPsM4z+VReG7Se+1KGC0t5Lu5yCIYFLMefTt9TxWknyrXQiMIt6K56PGmq3zrd31/PczAb991Ozt+eT/Ovv/4FeOPtXwv0P+27j7PfrFtAuMqzRg/ISD0+XA59M96+ePhV8HpLFINW8SxKbwfNBpwO5IfQyH+JvboPc8j2MHgcCvg8fxVDD1fZYWPOlu3t8v8AM+pw3D/tYKpWfK+y/U9lk8RaXNE2zULYnHA80A1JJrVhBAZnvIAgHJWQH+VeMZAHTNKu30xXHHjGX2qK+9nRLhyPSo/uNrWv2lPDVjdT2+mWuoa7LCSrtZ2zmIEdvMAK/gTVSy/aM+0xGaXwZrUVsOsqBZMf8BXLfpVPj1I/E00op4BOPTNcM+J8TUlzRlyrtZHdDJMJGNpQbfe7Nmb9pnwjaWzvdLqVlIqkql1YywqzY4Xc6qOTxXmnhH9pbU9a8QtHL4g02WAEFrNY0woOMqG6/rXR614b07xHZNZ6lbrd2zEExuOCe3SuOb9nrwI0jSxaGkEjdWhmkTP5NXRHiCVaKVatKMk/spWfrqdFHLsNheZQoRnzfzN3Xpb89z6jtPEOm30aGG+tmLDOPOXP5Zq08yJG0rOFiUbmcngAd818xW/we8OWkISCzaGQf8t4ZnilP1dCCfxqtrXw21M6VLB4f8Tanps0mUY3N3JdRsh4ZSJGJ5HvXsUuKE58soK3e9vn1PClw/H4o1Plb8nc0fif46i8da/BN4e+1yJDamIb4yiyNuYgg5zg5A5/KvNYPEk66ubS6092TbhpWXlPmAJGRg8HPXtRonwy+KHhm4Z4fEGk38YI2pLEyYAOR0X29a6K48Fa3PEJbjS7F7lgd/kajPblT7Da6t+IFYvNWnKdeUZXenLrb5OzPYq4HCvlhhIyjZa8zSv81ocHq/iKXwzNHBBqcGxG2xC6tWkLD03Iy+vcVd0Z77WrMSzW9tLFBIcSxyuM9DwCvuO9UfG+hr4YgfUtU0rWZJixVGBhuIBnqDsCtjA/iU9hkVH8O/iz4Xmc27y3du7kqsM6vt3Y44GQOcVpHERrKMqdNyT3aWi/E2p4bkjN1K6hbaLer077HSf2Xqdg9y11FJPHduZQ8O3KDoVHQ444rYfVIzJbyMkjgfK8bxEKQcdQRj0qW58Rm1uI4LqxTJRvLZbgMwU9cjAHcdzWS3jK1fxFYi5064XS4N73EshXAyhCjCsWPOOoHY162jdjwpK8edfkaLWVlqWppZSQqsEkDuUiGWjKkEFD2JyfyrP1mNIvDd5NDczmJSmBOMk/MNo/Sta0vtD1S5/d3kRgLE4ebb8pB4we+cdar+LdF/sjw9OqyrNaPGJAodmQNx0Bbj860gtddTOpGPK0mtu/kd9pWra0mmWzTxWN6PLBzFuiJGB6k1Zg8ZJcWPmSaFfyROCMwxq6kfiRx+Fc74b8Pauui2rWuu/akKghbyAcdsZUg4+ta9tb6vplits8UNyiZAeCYxtjOccivQTkjwopNKxixaF4K1rTrddQtrS0u1GMzA27q2fUFefxq9Z/C+0giP8AYniXW9MBO5Vtr7zYgTznY4YVat/EsEccxm0K7Ee8h38pXViOD3yfyrG0LVvDF9Lfm5WLT7o3LGAO5t2ZDjaQAR7jHtSsupd31f3ljTv+E/jluorXWdJ1VLaQwN/aVq0TnA+9mPjnPpTtCXxNoct6+qeHzqX2qczNNpM6OqZA42yFWxx71sabaRrI72WozKjncwSRZQT68g/zrlPE3xJ8X+FfEk2nWMWk6rYpGrD7UjxSnIz95CR7fdqZSjBXlsa06U6r5acb210L+peOfCFrfNa6wDpl2oy0d9bFSvuWwQPzrJnlttT1J20XVGex+URNa3JkjztBOMkjqelc/rs0vjnVJ7+/0eKxuyAJEjJnVSqhQd20EZx6Vk/D7xR4b0a8vdL8TarZ2E6NiJLicRBOexJBFck37VuK27nel9XUajd77rqv+GLGv6HpEt/aLqU9zFcGRgnmNuRzu59x+FbOq2d9LqcE8AZ9PgVontUXBJ6bh6/09asX+gaTrTeZpWpC7gyJElScXMatz0yWH/66uRaZqemRShbm3vixaQ71MbnPJ5+7/LpXNJpe69WjsUXN80dIterOb8Ux3Gnx6eLTSljhZQJrl15VugHp9etWk8VvayxWul3M8AjCfNBKGjY5+YBSCoxz/hV26v8A7ZpLx3UMkcEgKK20suc+1LbXuk6ZpVnaX7JC8aKkmUZVZsc5I49evrUNuVrr8mUqUF8Mk+mt1t/mX7u1mvrpLma+a6ljUYWSNV75/hArdi8blJPss+mSO7ryUO7gdx2/MiuN8Q6taaRp0l3p1zuIw+xXJQgnjj/Cu3tfAl5eQ2mp2mpRMZItxhmjyp3DpuHb8KuNKc78qT/AidelBpTbTtprdaOxyWrX/hC71Ytf2v2dmj+Wf7I52MD3kRflPI6kVXnt7DUVa48OeKLm0ulGJVinSbzAucBklDH8sGun1Ox1Dwtp++aztvIBx5kTEqD7jGefxrym38Z+GIPE+qReJ7N7jT5ZB5Mr2rSxw+4IBK59qUaTTtNWCpX93njr5WPYfCcGsaz4bsb5p7e7hmjIaKRdjHt94ZH6UyWxh0TSVj1bSHa3hQKZYovOHHGQFy/6Vw0Gg+Y5uvBfivVtM05tvlW8dwZYF45Ijl3YHtitZdW8f6PbSyXOrabrVpGDuM9n5UwH1Q4/StG6N+XqYRp4hQTdpR8t/wATD1LWPD2ieINOu7LxA0NtdXIjnjkumiMCbeAQxBVc/wB4d627u21zwzey634M1+x1Br9v9Ih1CNZYpQo4w0ZBB61d8TbdV8O3sWo+GTM0kTMvlqkw3beDng9h2rzqLRtAt4RHpEr6NqaqhlhjL27EnqQpwW/DIqOfkWi1NIUY1pc0tY9U9L26rz1O50X47eItQge21rwCl7BIWiebTrtWVux/dyAcZz/FXPaNbeG7fzFTWJfClwzHYizS2QU9xltqsQcjjNLpHh3xR4U07Fu9trUO5mJuCUfk5PzA9ef7pqXwt4x02HWdYOueH7q2uJZl3tGouUCbQBjHzeucLUSrVJaS28jf6rCnG8E3rs1fudDoV/4i+3/Y11JNZjEazJNfDEoUkgAMvBHHUjv1qfxbG2qjbqGgwy3xIaOKJVk88Iy7gCeRx68cj1rzfXdU0PSvGNrNoSvbWcyb5p7cPAysGOVZCB6AjIrY1XxPq1nqunz2V+b8xxmaAyxK4ZXUblOCp7Dvnjv0rNuV7t3EoQTcYq3p5ncyr4GuLiK3tbmfw7f4AEaNJZlfbDYBqe3025ttRnEGvPcPHxHLIFlLKQCMnv6fhXPWXxaXUFS31jTYZ4ZogwlgO4AN0+Vh/wCzVn2HijwpI1poOt6ffWN99lWQ3nkukeeRkshx2zzjNF7rUjk5Fq7rr3O11rUJ4IX07ULOC9NwPKSWI7PmPTAb6+tc/wD8IV4aZb64eaTStW+zbhCmYQGC4Iyv3gxHrVqy0Wy1XWYtMg8STtFJAbiGZpllaN0ddoBI7g9DzV7UtD8R+D72bXrOWz8TpFbmK4t5ibZ2VSSCCoZd3J7D8KuHvO19DOo9LQV2raaa/f5fjoZcHhv/AISjTNI1rR/EAuNYtQZlilkSQh8AMjY5HTHIroTrfiMxi31Tw3DesIw8qQSqwAOR0br0PSubv/GejeKNG1Z18Jahput20LETW0W9Fk25T51wcnjqtN8L+OtIk0fTLmXxULLWZYxHPaXVwoZWA+b5JOcZHbiu9zhTinHbyPPjCUmnL4ttbp6d/kxz6F4X01rS+vbW78IzkAy3iyyQRIfRmzs/OtXTYNS1qWY6R4nsdSjtJT5UkxWUFWUHllz2NdBFcaxdK+Y7LVdOYc/wGQdeOSpFc9rvhbwjqTme40W58Pai8bYubb92MjoMxkjr6AVzTje0o6p+X+R1RldtS3/rsU/E8E1zDLbar4fSa/mieOG6swshdwCwwOornE0LS5JIDpeutp13Gdv2W6OHjY8EbXwCfzq7LHZX0Wlnw74qQXltIWktL2YPIj7dp+Vvm7mmrYa9d2+pWWo6NaalfQRNEl3EVhbkZU853dRj8ayfmax5m1Fa/j/weg+307xX4j0tFjvbUiCTN1amNTJJtP3c9MZHUVZmstI17zLK/wDDksF1CAXCxhlAPGfl/wAKi0e+8LXbGSC1vPDmp26qs9xEWTJAwdxRiMZ/vAVr+E0l1OFdai8SQi+WIxyx3hVlCg/xYwR9T61pGEpbf5B7eEN9Htb8Wn/n5HLQ+GpL6zig07xFc2U9qcpbzSBgpGRja+eMdqK2PEus67qd49vD4ft72CF1ZtVtmwjqRyEVl+cc/eBI4oqKkWnaS/r7zqi4Je6tPK/6aH6UmkIzT8UmK7DxWhu2mlfapP1oxQKwzZ2pNtSYooCxFszSbMVLijFArEO2jZUu2gjnFAuUiKUbeaeAKDigViPFLgGnlaTGKAsN2A0nlelSUmKAsRFcUmKmK5ppXmgmxEV4pNtSlaQigmxEVpNv61LtpNvFArEe0UhUVLikxzQFiJkJPH5UbeOal2kUhXHWgXKREY9qaRUxHFNKUrE2I9vNN2ipSlBTFFhWISKMVIVzRjApWFYi21Xv7230yynu7qZLe2gRpJJZDhUUDJJP0q2/yqzYLEDOB1Nfn/8Atd/HH4neOrHX/B2jeCdW8P8Ahy2mWK/v5IXaRoz0811ykaMecZOQBzzitIQc2YVJOPuxV29v+Czy/wDa2/aPu/2h/Ff/AAjvhueSLwbp8m1X5UXD4+aV/Yc4HYc965f4a/DyOS1t70227TYCDbRuD+/bJ/fsMcqM/KO/X0xzvw+8ItrLQaNECNPifde3CLkztk5UH+70B9duOgNe3+HrC8+IfiPRdM8ONexRW97JbXSxxBFSLbsLMW5GAXZfQgEgkgVuoupJRiehTgsLTstW9W+77+i6eWvY0fh34Uk+MnirQtRtY7+00eATx30xPlpFGCQVPOQ7DAOOQHwD1r7N8DeCtP8ACOj2dlY2gtLO1UrbwHkrn7zse7tzn0zj1rO+GXw20zwF4dt9O02Nls42MgaRizTSE5LknnAz8o9s9ea7noK79KceWPzPKq1XUem39f0hjD+dRXX+q69x/Opzya5D4peOtG+HXhSfWtcvBZ2Nudx7vI3ZEHdieMUoayRyTajFtkHj/wCIui/Dnw9eazrF2lpYWqkyyt1z2RR/ExPAFfFXkeMf20fHyTyxSaX4MsX3W1o+dkak/wCskx95yO34DAy1aOm6J4v/AGzPHsepaqkml+DbGTdbWR5jiU/xN/fkYfp6Dr9r+DfBWleBNCt9K0m1S3tohzgfM7d2Y9ya6m1a72/P/gCjBxtOa16Lt5vz/L1Mj4bfDXSfhxpi6fpkTBUUBpH5LnA59B36cflXZFRio4QftU3phf6/4VMR61nKTbHvqyCEYQ/7zf8AoRpw4zREPkP+83/oRpQMg/WnckpX33BnI+b+hqrkY+lWdQO1F7fN/Q1SJz0HPrWq2KiPVs5o6c5pF470buaCx+fUUA5NMJ556UZxSuMfnA9aXdkVHuHSlDZHUGkA8tzSZPrim7zjtXO694yttJDRQkXN102g/Kv1P9BWNSpClHmm7I1p051ZcsFdnkPxlszpHxJsdQQYS8hUsfVlO0/ptrvbz4iXE9hDFZJ5bmNQ878ndjnAry74s6z/AGmLOW6vI2vo3MkcBcBvL6MVXrgEpkj1Fc5qnx+8FfDdtOtPFFzdW9xdRGWN0gLx7Qcckc5z2x3FceIq1MRhY1cO7a2foduHowoYmVKur6XPVVhmvpTLcu88rdSxyfxNWvsg2/MfwXgVwOjftKfC/Xdi2fjDToyei3Ra3x+LhRXQ6j8TvCVhpD6nJ4k0s2K9Zo7tJAT6DaTk+w5rw/ZezV5fefRRmpu0TdMQUYGFA9BVHVbu1sLJ7q7mjt7eHLvLIwCqB3JrwPxt+1i0kLJ4P0ZrmMkqNU1TMUGf9lB8z9u4+leAeOvH+u+LND16613xVeT3y2h+wW0RSG18wugYbMgf6syYPLZx61FJfWHamrx6vp95dd/Vl+8dpPZdfuWq+dj0r4w/tWaPpV/NZeGkbUrzkCQJnJ9l/qfyrw/WJdS8YadF4g8aeIJIrW6DGHSLFybiVQSPmY8IuQRxnoeBXV/A3w43g/wFZ65rumR2Fzd6gDFNcxFZZISPcZIODisj9pgxav42tLHSEEE0Vmkk6ltinOWAzg4+U/rXFg6lP666VKlZO95dW1br216WN8XSlHCqpUqXemnRX8u/rc8x17xBHPaHTtFshYWa/M1taclwP4pX6n8elZ2h6F4ksL6C/gsZty4dUFq8oYe5xzXR6RHqlvYR28WhCG0LiSVFkRjcEdPMZmDEeg4HtXrek/F3xJbwJF/ZrRBVCjM0YUY9lzivr6VOpUV5adj5StVVP3YLm7u6OT0zxF4/1d/Lt/CEt0/95LWdR+JJwK3ofDPj68Gbuy0vRUJ5NwXZvfC7s1t33xT8U3UJWKSOGQ9cuWA/lXn2vv40192aTXfKU9Uhix+uc/rXb7OaWrb/AK8zz4zTfwpeuv5GzrWneFNCuLNfE/iFpZy37xI4yV/74iUuo/3ifoa9W8AfGf4J+BLONLTWAkw5LjS7hQD6j9319zz9BxXzg3g/xD1Orgn1aIn+tH/CH+JMjGqWpH+1DXjY/LqmOh7NylGPW1tfV/poj2cHi4YV89lKXn09F/TPsiH9qz4VSnH/AAlaJ/10s7hf5x1ej/aZ+FsmMeMrEezLIP5rXxM/hLxPnm809/8AehFQt4P8SnORpr/8AA/pXzL4RpdJS/A9z+35dVH7z7rg/aG+Gl1xH400oH/bm2fzArTt/jJ4BueY/Gegn66jCP5tX59nwb4h/i03Tpu3G0f+y1C/hHWUBD+GbOU+qOtYy4Rj0nL7kaLP79F95+j1t8QvCl5/x7+J9GmP/TO/ib+TVq2mpWV/za3lvcqehhlVx+hr8w38L38f+s8KOv8A1ybP/s1Vm0prc5fw7qcJ9Y93H5ZrmlwpKO1T74m8c8i94fij9T2Q4Gee9OQtnrX5cWmv3WlkCHUPEWmEf88Z5lx+lbFp8XfEtlj7P8RPEkG3os13IwH4M1c0uGK62mvxNo5xSlvFn6Z5Ppmm8gdOK/O2x/aJ8fWuPs/xIkfH8N1BHJ/6EprobH9qj4oWuD/wkGjakB/z3tY0z/3yFrmfD2Mj8Nn8zX+1cO+rPvIsfWnKxOPSvi7T/wBsf4gQcXWgaDqAH/PvI8bH/wAfP8q6Sw/bfv4cDU/h9cD1ktL3d+hT+tYSyfH0/wDl2/lY1jj8LLaaPq04PVQffFVLrSbC9H7+zhmP+2gP868B0/8Abg8GS7VvtE1+wbuTbo6j8nz+ldXpX7Wfwv1QhW8RNYyH+G7tJk/XaR+tc7w2Kou7hJfJ/ob+2oz0UkeiX/gvSNSCGW2AKHKlGK4/Ij0FYtz8KtNllllikkSSTGS3zDHpz24q1o3xY8E+IMDT/Fmj3THpGt7GH/75Jz+ldVE6TIHjdZEPRlOQa0jiq8HrJ/P/AIIJR+yeWt8JdStUukgvreSOTJTbEYmU7gexOe9P1LwXeWukzjyGmuDGc+Wq7ScdMY5FepbSOwzTd5Xg8V6lHN61O17P+vI4quDp1L36nAad4Uk07T4207Ur7TZtgJiEm+MNj+42a09Ii8SXdgkv9o2V2eQyzwlWBBwfu4BrrWRHHKAn3FRQ2UMAYQjydxyQo4zXu0s9pt/vIW9GeLUymSX7uS+a/wAjlIbzV9DjkFzpk94pdnD2u1sZOcbc/wBarS+PdBuLeVNS0+4hxxIlxZmTH12hq7CWyuBGwhlRiRwJFP8ASuft7PW9O1K5uJ7dLqCbG1LdhmPH1xkcnvXrwzLDVdp29Tz54GvS15b+jOAT4ZeFPHOoXWo2LrbN5pEQtUEbY2A9sMATnripdO8KDTdRmtvtMsl7auFH2pfNDLtBByzE98Y9jXpF3FZRPLv8mDCqzSnABPOR74GPzrgPGzXNhNBqGjMZobgGOS5tmyYmxxuAOcEDH4V3VKPue00aChX5p+zV1LvsZ2o6fqum6lcSxR200dxz5eTERx681xfje4j1+GaN9Mf7bCwR5Mq4U46A5yePbtXS3vjDW7K4WQwLP5zFJGltw4UBeuAyEZ3etLpjm6v/ALZPBGIpSN5TMZLBcZw3HQDvXlNLm5lv9x7Slyx5Xdd+vr+Jj/DrxV4Z0B73T9WvLbRi4RoY7omBd2PmKlgB1r0NVtbyMXWk6utxagfN5MyzR9Tzu5/nVLWNJ0vxF5aNbt5iJ80V3bl+n+0u4c/WsHwjd6TpPiO70rUbqz0ayMZ+zx+atuHfIzg5G49eK6uVy0aPNvGh76lzJvbrqbljY6vpFq1tZvFqMYlac7zhvmYttBAAxk+n51WnlvtdtJpktJG8sspWBt5yOq84ya6+00S3dJJLLUGnSQbSSUdcegKgH9a5Ka78SeA767WxsrHVtPkZrlw8rwvHnJOMK+eFNJUIr3pGn1ipNKNPVdv68zH0v4heC59IfQvErzW94u6KaO8sJQCckZ3bCPxrhF8OXXhTxOIdD8T63oOnXXz2rWd+5g9lKHjr2r0y4uFvbsXV/psdncz4l3tGHVgenPXOD1I/CqGv6PBcaNJLZzRwSxkbXcBARnqAMH/Peqk5S2MVCEI8rd/X7/8AgFqw1bxmbFbfXNdi1uwkO3bcW6LIcdfmRR39QaW2lm0m+vHGmG6jniUI8UgK7vn7ED+9VkeD2ns7dRqdxHHnhiwkDZ6sO+Dnr71PPHrVjcRW0slncbtxR3Uqxx24wO/pXLOLlZt3aOyjaMXHVJ9rMzvDHj7wlb6LZ2OvqbDUofkc3Nm65OTj94Fx+tdfqN1o174U1GfSNUjnVYhlIroSLgkA5BJIPNcDJFcLqF5c3WkM4Pyq0bblPGOfQ1Bo2s6FpuoXtv4ktRZRXKqI/NiYoOORuA4/GtoVOZ8sonPOm6HvQk7X262PR9P1LVDpgdXhnVUwVdSGxj1H+FV7LWRrOpIv9i/bCIcuItsjMpIwcED0NcLLpFqou73w74iulgTLpDHePJGAB02s3T9K7HwtFqOjafHrNleJeXjwBNlzECrAsOMpt/rWcIc0miqj9jCPJu9vwJNQs4riV0tlvdEIGQrqyqx9Npyv5VlaR4e1CeZb9NRhnlniUSR3EIA3A+qkeuOldZJ8SNbtL+Kx1DQIWmnzsa2ushhjnG5QM+xNeY634lfwndIt/ZXdm81w7oViaRTHuJHzLnHBFFWjFq8X+BvQxE/ejJWt0NDxHFfTvJY3OixPI+WQ2z78j3GARzXNpHplrFLY6jBd6ZfuzFZhFJGzRnqd447dc12fhzXbTxTr9jLp2oOYJEdDHIPnibryDzjj1rrtZ8M315f2V2Ps08lsrJgqULgkdevpXPGjKUXyrT+u50VcTTc1zPVfqeM+E/B97rUNwLHVQV0+RQlvMFkDjHTOMgZPb0rr73/hLvD9yt9JpunX9s6xweTFOyvkNleSpwctjpjpWtrN94Z12G4jvNFljvIQ0Sv5KttkXIwGQ7uue1cZo2s3JY6deX9wjFRJGqyl2yOQNr5x+VEo736fgSnyr10/yNnxNqVtLpd5BeeDLnT7tUMqToqSxFjyTuBDevGK5vR/EludBvorbWZtLvirBI/tBRGQ4DYRuDzxxXU6L401/V9UNvHBFcoiBcXA2M5544GB+XesOfTI9Bury48RaEwt5Geci3jSUBWbIL/xcZxwDRe2lhuKqJST1T2NT4d3HjbRvP1PSH0/Wo7sbZLfUGMcjbMgYkQbRx6g/Wty7u7HxxpCXWs+BJHhnf8Af/Z4FuF4bDbmGGI69vwrzy01XT4NaS1s9ZvfCcbzMsMNtL8j4yQTGwZQD7gda6nRNd8c+DNNnOja5o3iWyjLzG3urYLJgnJw8TgA5J6rXRTrKD5ZbHFPCTb56O731tfz1Oq0e1+F3hxEtdN1ubwg75KwrcSWkZY99so2saUX3i20kE8GoWOs25bbCZogDIh/2o8DsOcH8a52XxpqnxB0y3u9X8CiaGIlS1lOlznPswQjGPfrUH2jRvPzpd1c6IrN5VxDNC8Sr/tAkbcj1BPFOtVTXLHb0Kw+HjyuUtfwf3rRmvr+pT65aol94aNldQSjdJayCYEggkZ2qSCParGna74ae8e3t9Wl065HyyGWR4QpHY7xikttMuhazXNpr6aokh8xlmRXG4ADKOhDDgDuaZaabcCaPUF0C21CKdMXCmVnWTur7Xz8w59evaubmvu/6+ZfspPWK0XzIPB1hqGtX6+IvD2r2lxeSoYriG4i/cEg9S6nOf8AdU1Y1zTrO61qK017SIJ9Si2XH+gcJs3YJHRj0P3ieRxivP8AXdE8CadrFpqEOlS6LdR3Km6FirRHyifmP7o5yPUDPFdvDo2h+Ibtbzwp47336Q+X5Go3C3DFM52kSfOOSec16UJ80XyqzPPqU1CpKMpb9dV5a9L2/Q6y6s9EdN+n65eWFwykCO4mO32yriisPTNP8XzJbTTWmlataxvuMcJaJyASCPmLL+vaiqS5tZQV/Qftp0vdhqvl/mfpFRTsUmM1iQIKKXFGO9FwE60mOaXFGKdwCkFLRilcBCKTFOxRTuKw3GaCvNOxRii4WGbaCKfijGaLisMxQBT8UmOaYrDdv50hT0NPAoxQFiMrSEVLjNIRxQKxFtpNtS7c0m3NAmiLFJtqUrRtx70E8pHikxipNuKTbQFiPb9KTb1qXGDSEZoFYj203b+NTbeKTbxQKxFtpNtS7KTbzQKxEUx9a5z4jeHLPxV4E17SdQDmzu7KWOXym2tjaeh7GunK1U1eyGo6Ve2pbaJ4XiLYzjKkdPxoM5wUoteR+Zl3paXH2fQfBiqLmPULWCS2hiMr4+VsHnAH3V545I7HH2B8G/hBY+A9LmODPe3bmS9ndy+9sj92pP8ACMDcR94+wwMv4KfCIeFJ9U1G7ydU1GUSTNkZhQAhUGOA5BJOPuhsD1PtCIsSbEUKqjAAGABXq2VJWW7OSdZ1Ir+vkNYcUynNzge9VhfQm/8Ase9fPMZlKbhuC5xnHXGe/tUrU5myx3rgvit8JtL+KmlW2narGjhLhZknYZaHHXYOmSuRzkc5IOMV3qjBqOZsTRDnJJ6fSrhJp6EySa1Mrwx4U0zwdo1vpelWq2tnAu1UXqT3JPUk9STya02+/UnVjUF5KYELKm48DG4L3xnJ9OtHM5O7E+5FasrXVwB2Vc/99PVg9cV598L5Dc3+u3BkMjNdyqXLE7gkrop6/wB1Fr0E/eraceWRlTnzwUu5DCMR57Esf1NKB1+tEA/dJk9VFKv3Txjk0XKsZ2pcLH/v/wBDVLjI649au6qeI/8Ae/pWeWGPpWy2HHYfnjml68dajJwKA/U9RTLJM03PPvUZcUhkI5HWiwEu8E5rE8XeONC8CaTJqWvanb6ZZp1kncLn2Geprxrwn8RvFPiye/1S6uZtN028k32embED20A4Tc4G7e4G888bsdq+Mv2vfHWo+JPifc6TPcyPY6WiRxRs5ILsoZmPqecfQV5dLHwxNWVKivh69NN7HpVMFKhSjVqu1+nXXXU+r/FX7b/w/cyQW2vOkPIIgtZmZv8AgWwAfhXJ6N+1n8PtX1W3so5dSkeVtoY26ooGMklmcYAAzXwE53H61CJDHKhGeGHenPB06kueq3L8jSnip048tNJH3pc3fg3xP401XXbhg2vSR/ZtMdp2RY04+XG7DZGP4TySfp1mmw+G7Pw/dz+NdN0ybSbaEyO+p2qXI64AQEHk57fz4r88tDvbqDS/tunXU9tfWM29mjkIBzjaQPzB+or7k+Htpa/EHQIorxjcWd5FHLOhfLBSwOcHtn+dd9ZqdCapxtZaLp/WhxUoyp4iEpy62b667nkHjbwt4N+MF81j4A+GVvYRs23+2P3tuevVIo2C/mD9BXSeHP2BbSXT1bU/E2pWFyV+7bbHUH3BH9a+qINL0D4faP5sjWujWSDBlmYLn2yeSfauNuPjO+uXRsvBmiz6zMM5vrlSkCj+8B1I9ztr8/dWWFftMVW1/lX+W7/BH37jCuuTD0tO73+/ZHgnij9jHxNo+kKlp8Tkl0e0LXAh1m3aKCBsDLZEjKMgDJwOgry34f8Aie68Fz6nq+m+F/C/jWHw+2NQ1uS+eQtgjL2wkKbQAQMpEx4JyRXf/tL+IdY8RQwaG+qT+IPEcV0lw9hYPizt1QbtpAYI7Eledr4Azkd/Gfgl8IJvil8WhputXVpASJLybS7a4y0gQ72GVypPLcA9+gFezRqvEYb2vK7a2TVjxasFRxHs00npd/1qfS1zqGjfEhJmspjNZJqUWoQIwI2o6qMAHoAwfj3PrXhHx5iNl8ar4nhJ4Ydv08sL/MV9M6r4G07wX4mvdP0yJra2FhDJGmScKrkN192X86+fv2qLD7N4x0DVlGFuLNVJ7Eo3+BFfOZZUqUs0jSqdpfo/0PbzGnCpgHOH91mFAVdEwQQQMc1YUDOK56CbbGhXkEVdt7recA4PpX6pF3SPzeUbG0q5qRV5BB/GsuOV84DGrC3D7Rkmt1oZNNmkmAo+Yn2p6sQfmOc+1UkuXx2JHtUq3Bzg4NWjJ3LbBG42K2fanLBCTgxlT7GoY7gEksuAPWpUmUjGcfhVaEu5IllEzcSMp9CM1YWxP8Mqt9eKhTA5BH507zjVJIzuw2tExGeRxTx7Dj0pB8575zVmKHbz96qsDZGLUyLny1x70j6JbzZElpDIPRkBq8gI/h496lQAE9/ek4p9AUmnuYNx4H0S5/12j2zk9/JFZ03wp8MTk79IjQ+qgr/Ku1Ucg4NSRkjucVPsabWsUV7aqnpJnnD/AAb8OzTvHEl1bkKGHlzsPXpzVVPgjbAN9n1jUbdgePnDD26ivTLp3WWCRADglSCOoIyf5VP5i7kkwpRvlz/L/PvWTwtJv4Tb63VWvMeTP8I9ZQlbXxIZBzxcQ5/kaz7r4aeLoRg/2TqC/wC2mwn9K9qMcQuUJBXeD0Pf/IqeWBAVIkYY9RWcsFSf/DlLHVE+h88XngzXIELXPhCKVQMlrOYZ/nVS3uL7w3Jvhs/EegsP4rWSRcfiMV9HwxkXEsTEYb5lOOo/z/OpUCiAbgGYHaR15Fck8rpVNH+KTOyOaVIa6/e/+CeI6R8f/GGjFRZfELVYyp4TVEE+P+/gau90P9rf4h22wPceHdfQdTLGYXb/AL5IH6V0F5odjfzSQXNjDIzEMhkjBDe3T2rBvfhL4avx5r6TGgYlv3KbCPUZHoa8qrw9h5/YX5HoU87mur/B/wCR3ek/tp3UO1db8B3aR/xTabdrMD9FIH867LRv2yPhvqTrHfXOoaFIe2o2Tgfmm4V84X3wVsIt0mnXd9aMq52pKSc/Q1z0XgbV5G8m311LiYMVaC9tw5A9eOorxqvDdJfDdfO/5np087b1bT+8++fD3xQ8H+LAo0fxPpd+7dIortPM/wC+Cdw/KupDsOc8Yr8zZvh7rU8m1vD2m6g5yfMs5TE5x1xnHNaFrrviLwFb2v8AZeo+MvDc6gmeHcZbUc8bQCQRjrkfnXmVMgr09acvvT/S53wzalN2aP0eniguRieFXHQ1Qfw3pjs5SCKJ34LCNeR9etfE3hv9rnx/pRVJNW0XxKgODHf2/wBmmx9U2jP1Br1TQP21dOZUHiXwlqWlngG505lu4fr/AAkD8643hMbQ15fu1/L/ACOxYnD1dL/ee3X/AIDhlvIZkgidUzux8x9sAnH6Gqc/hJZGCs6qFbdsaIJ/LFUvCXx88B+NDGukeKLFrhjgWly/kTE+gSTaSfpmu/F3HMAsijB6H1rop5lKEuSuvvVjJ4WMlzUZW9P8jzl7C90rxa16iLdrcweWYkYIVC45yep/Ks7xNa2l/rVhJdafIoCOCssSknkYPBPoa6/VfDFz/acd9FqDSbCfJSaNdqA/eXKgE/j7VjeJTLaXFhLexxMSzRo0JPPGSuMe2evavp1NVafNDZo8aEXTruMjIm8O6Jd/aXjt4xKm0wmJRDKV5zyOcipPClrI2pXNvPNcThY8xtcymRihJG07ueP61YstRsZbxY7mKSGF0ZS20uA3b7vPrzUN+liNct2tJjbo0Z/fKxBznpk8jp0+lTBJ2NK75U+XRq2pt3OjObpponLMwxtyMBfQZ/xqLQZ307Tm0ueye4Nqxj86Jd4IPzDOenBqlYG+vr+e3h1eSLy0DbQiSbsk92Ht2rZhg1OxeSVfs90shBKnKNkDHXkdq6IU0tkcNStOpZSd2jKtG05reMThrO7ACuSrRFj/ALw6/nTtY0OPVUtbiG9kaa2f5PnDjDYByetX5NekmLC50O5uEifaxtws6qR/vY/QVk6THoZije8Is7tcgmZmiZefU4A/CnKKaJhUlBppjF0jxDY7Vgitrv5iGBcqT+OPp27Vma1LdandtLe6QFuowPMSFg65+jAV1ck8kFs8mnamJk4OSVmHXHU5P61mazBq097HP5ttM7rhgsRRSV5H8Rx1/SuSVJRi7I9WnX9pPVnMSaXo1xqsEkujvs8plmDRDrjjpn0I4rjLiwtNLvUubNLjTws2GhSWSI47MFJA647GvT727vZreSa705I/NDRhYZw5Jxx2GD3qja6nb/YoreUMtz5a5YjqR15rB6G/KmnqvmjBlvte1VrW5ttVE7QSb0aWNGCHBGDgDPHvU+q+JfEGnQxXGrWOn6iqqypIgeHgjv8Afz06DFTTWEQuopfltlkbazRcAHsTWzfeGJtQ0dYBq7iPKsJNocBu2NwII45FF/st6BCNmpJe93TOf8O+Prazhube48P3V1ZSyl1ls1SZUDYypUlW4Pt3rMg8S2OltbvY6tqOmN9rSNrWeWWFPLOCTsb5eOR+FR2HhvUxrdxOhtrnyiYG8hPILY74yQf06V0UcFppUN1Fq9mHS4bbkRqw3YA5zwTxQ23az0RjaK5ozXxd1e176os+K9D1XSUTUNAubPVIbmZpp1vASeQDlJEIx36g9ao+CtQv/E1wJr/RLdRZTtHIsEyzFuD0DKvqKii8NeH7awklsB/ZpklQMbVmh3rkBuUOOOvPpV620zUPDt/PP4e1W3ksppEylxD9oDHGCdyspz+NQ+RVOeasbTc50PZ05X7+nz6nQWup+CNXlKxXg0y9BKHBe2kVu45wM/SuLv8AxNJrs76RBdfbBIz25mYqcKrFTyep49a1pbnxFfS2sk2l2l++n3QdzYyFHdeRt2Px0PXdWX418NeF/GMq3cmh3OhXwyftAgWJ93qXQlT+J71rOUZxb0uRSjKFTkTeuz7PsdfourDVbw6W2k22oTooLyCRQ3HoGHXnpmuH8TfDm2sNbvNRs/Cs+mmScb5kiOCpH7wkoenfmrHg2x0q202e8svEMem+KIRIDG1xGzNg5GY5M9Qo5GK1pviH4uvC3h28uNLum1OCW3jnFs0TKdhGSQ5H5LRGlBJKT3IdepJzdvcT17q2l/8AIrafcxaVHZ2Ol+JJLKG5kMZilKyANgnI3Dd29as3lv4m0S7ub6GWz1KIkSsE3RM2Bg/3gQfpWLqHinWPC8EUHiTwRJqiLGEkudKkS4Qj1IfaR645rV0TWvDL2sj3y3Xh+GXDwPdRPbpsI6bh8nr3rljSnzcvXzOyc6VOCbWj7fn/AF+o6a206/1D7XqnhS6tJlhyZ7aPzRuJByPLOT07irMmq6Xp8CTeHfFN5Gd4DWlyylV5Cldki7lA9sVK1/FblF8OeILW/huXO9Y5knIPUsCpyPzrNuodQsbbyLqzgv45Z2cyI/KhmyflK+/r3oqJw9212VQkqnvN6df6RDew6zdm+thZ6XrUbSi4NtcBrdm4GSrjeO3Tb3rI8q90vUdP1ceDLmezNsyXNnAY5vlJBBA4zjnqBWvc6WdBunultbu0iaMgFA+FOeclDwKg03xvPpMUUtlqtvcLFiIC4IlAQn0BDH8SaUeaLTaaLrpVYOMWpL19HdX6lmP4j+HNShFlpOo6l4W1IsEjR43jEbZ9Buix160UWOqy2VzJqtxo1pqlhdsf3cUuGTAx8qsDnOOhIorp9rOWzscHsILpzfJf5o/Uvb8vvRtp+KMVtY47DMGkIxT8UGiwWGYoxT9tIRRYVhpFJinbaCMUrCsN20uOKXbxRg0WCw3FGKcAaNvFAWG7aCKdg0mDQAmKTBp1HSgBtAp3ajFFxDaKXFGKLgNx+NGKXHpRincLCAUmKdRRcVhuKCKdSHrRcLDdlJt4qSjFMViMrzxSFcGpMCjGaBWIyppu2psUhAoFYh21y/iLV2u5zptm+G/5bSjnYvp9f89jVzxLrckD/YbIA3Uiks56Rj1NY1hZraQ7FJZjlndurN6muqlCy55fI86vUu+SPzH2tslqgjjXaqjj9cn61MRkGlAAJrmviF4rufB3ha91Kx0qfW72JR5Vlb4DSMTgZJ6KCck84AJwcVtrJnFJqKuzN+KHxR0j4X6Il7qBe5u7hvKsdNt/mnvJuyIv8z0HeuG+CPgrXrnxHrfjvxPKkGr635bixt3Zo7aJQVSIE9QAOccEkmsbwb4EkW5ufiP8S9Qin1Py9wLcW9nF2igXsvbPVz9cn3XQ7yPULaK6iieGKa2hlSORdrKG3EAjsQCBjtXV/Ci7bkpa3lv+X/B/pd3fA+eq1w2biH6k/pVrGDVSYj7XEP8AZJ/lWMNWOWxMACTWR4m8Ow+JrJbWWR4NriRJ4uJIyO6Hs2CRnnr0rWXhjR1Y1SdndEtJqzOe8L+GbLQZr5rXznaaXfI80zSFm9ck8dBwOK3v4s1Xsf8AWXP++P8A0EH+tT5wauTbeokkkMh/1MfPG0fypRyM0kPEMfb5R/KlHAqhGXqzYMf1NZ28ZzV3XJBG0JJ65/pWJNeBQSDmt0roE7ItmQd6r3F+kPJNZd1q4UHBrntR1Ytnnj0zW8abkRKdkdYdZh7kD8azPEnjGLRNJluEHmSnCRIO7Hp+Arj5dVZc54rC8Q3jXpsoskr5pYj6CuDNKksJg6lWG6Wnq9Dty6CxOKhSlt19FqM022aCIJnfK53MQOpNfn1+0DIZPjD4tDNlo7+SIn02/L/Svv3VvFun+BdFvde1KSJYLCF5ljkkCGZwpKxqT/ExGBX5u/EfxIfFPjjX9YMX2c399NdeUTnZvcttzgZxnGcV85klLkUpH0GbT5uWJzoieZ1SNWkkY8KoyTUOoWlxp915N1DJbzAjMcqFWH4GvR/g9quj6SNb1G71e307Uoolgt0uGZMiQPukDLknbs6DH3hzWP4m8Uy61bzqrvrzQAK2qXERH2cPkBVIBwDzjcepJAB5r6nTlvfU8D3lK1tDhrK/lsNpibBZyzDswxjB/WvsD9nDxams6VZuE8gxMbd1XGExjp+BH518iS+H7yOG2n8qWPz1aSITRFVuFBwWjY/ewQR3HFe2/s4X114f16/0u7QwGQRXcasRyGGM/otZ0m0+V7M1rqLjzLdHrfiLVLO31G61Xxdry3BgmeEXWrzMse4H7kUQBeQ/7Ma49xXX+BdZ8VeIdQ0uTSPDMtn4bjuYmfUfEZNosqbgD9nsYzksR92SZj1zjtVLxB+y5onjzVX8X6Vq1/oHivzvNF2knmRhwAQQuQV4xyrDvwayND+KvjfwP8RdH8FeLb3S/EkdxdRAX9nKDNGquG+cDHOB0Zcn1NeDQyDC4PnxeIvJ6u/bd/h8z1K2e18U4YbDpLZNdel/60OK8PeDdG+JHxL8d3viHULwC98QT21pa28pjE3lguwJAJ2gHsRX0T8IPhx4a8FeJrMaHodnp8j74/PjTdMdykcyNlj+Jrz34AWS/wDCEX2oOmZNQ1i8uQ5GT/rCnX/gNesaFfppWtWV1I22OGVWZvQDr+ma+yoUIRwd7a8v6HyOIxE3jrXduZfnYzviPbD/AITXSmKjF3Z3Fsf+Askv/shr57/aq0jzvA2hahty1pdtAx9Ay/4rX0X4/wD3lv4Xvw27F0kfmY6+dGUz/wCPCvMf2gdF/tT4R+IkAzJaulyvsAwz+hNfi+IqrD5rRqX0cl+On6n6/Th7XATh5P8AC58o6K3m6bFk5I4P+fxq4DscHGCKyfC8xe0ZT0H+f61sMM5zmv12m7xR+aTXvNGhbTLLxnBHWrqLxzzj0rDgkMLg88dq3YGDqpAyCM5rqi76HLLQlRT2HNSBfwpE+7xUyJweMVoYiAHOT0FSo3oDk0iLjnt6VKiDPHT1rRIzdx6EkYIx71KODxzTQNrf4VKo3DHUehprQTfTqKo54qdSQRyRTFGT0/Cnhf51RFyZJiH2ZJOM5PSpllYAAnj6VSmcQASsQFXO5j0A/wA4qcNut/MzgYzwc00+gtdy4jsOhqRZiBg8VWgYOisD8pGRmpl+lNEbD7pi1uWwSUIcY74Of/rfjSCRFGwg+RL0I/hNOZSwIU4z0zVKzuIzbyQyoQYiUcEZwOx9xjHNN7j1exJdakiWqPK4Uwy7WY8AcEH861wqpBEobcFwNzdT2zXI3aI1xAsoWS3uMBZPQ5+X8eTz/hWzpTytYvDMzedCCh/DofxGD+NQn7zRUlomjSmlbyYgnLAgrzyR0IpqyblfB4chhzjn/wCvio5kmbyDGSAjBXR8HnHUfj/OopYxK8ynaI5EOATyJB2x+v5007q5DXRm/JEjCHIBUnnjqD0/XFQ/ZZILoiMkrLj5ZG+64yRj6is0NPDFEq5ZPmRd3O0/zHQetWvt8Wq2LbzJDuGN2eh+o6EH1x0pvX1BXj6D47kRakkE9uxifIyw4B9P04x61i6loNlb6jNf27+XMHGY2O0sOCQD1BI71pS6nJcRxMkLTSofLk2spDDH3uuewI4qGw8SI16YbyzZ3lJwyxAlgAoz+nSsJpPRnRFtK5SW2cGPVLAi4j87eQcK2O4PYnH8q7LTjDqrW0yAqrpjBHXvn9K5TU9VbSHu5haAWcxCkyEJhumccnPvV3SdRW1uodRgIfTtxMqRPv2EjG4cdPUe/wBamLcZWCavG5o678PtF1qdheaXaXQ2gkyxKTjPJB/z0rktT/Z88PvE8mmy3ukz5wPs07bSc/3WzXp810l3cEowI8sFSOjBs/4UzTJHvyXlGySMkBBz7E1tKjTn8UUZwxFSn8MnY+ddc+COsRNKsV3ZaqEPMeoQbHx2O5ef5d6qaR4g8f8AwuaP7DPrukQAbhHbTC9tMdf9U+QOPpX0TrNqkTCeR/LjHyyZGRg9+eOKzbTTlWzRrj5lMZQhuqEjAYH0xivNr5XQre7Jaeev5no0szq0/e/LQ53wh+2Fq1/avpmtafb6oX4+16Sxt7qM/wB4wyHBP0YCvUB4qfxlpVrcafcXNxLbXCbrPU7FoHQsCBnGA3GejV5h8Rvhvo3irTVvIkWw1CC3aaO8hHzmQdASOT0NbfwI+IV94v8ADl14V1mWSLxDoLebE/3ZHRT0PqVr5vFYCWXNSpP9291v8/LzPocNjYYxLmXvdHtr2fr0fc7fUNXuNKnjjvbYWcz4IZSQM+3p+dWbDWrLULmEX9rLKEVis0kQlYZI4GzJ7HnjpUetQ3+t2SyyXKzSLMGSVo0YkjGVxxwRx+NbVpfwyC0Ww0wRzwZW4KqE3EjoB0HTI5rCi6bleLPQxcqjhytO3ydvmCyeEbq6CC+soLtRgKl0ElX8C24Vbh064uNSNrZa5cRIirId7LMSDnuenSuT8dabofiGby9a0uZWjjGx5bUyK4znhlB6HOc4rlG+F/hu3uo5rOZdMYHCG2uHgcHqcYI/yK6JVuV25TjWFVWHMpq/me72mm6roxkMVxb6iJX8xvNzGc4HQgEdvSsybXn1ZbmObQ5pAjNCzwhZVyODgnBA/CuR+G1lfajpN0y+INSjmhuGiy9wbhdoxjiTdXS6Zo+r+HYJ1tb23vg7mZjdqwcseuCpx+ldkXdaI85e67Le5DZaZod1b2klxbtZXCoA4ZChyOudwI/GptT8rT2tpLS8M8DyYMZkEhTAyWB/pTJtY1XWNJlEekLLHcQsgeO5U4yvB2kCga/plpaQpq2kz20iosbmW0LgnGOCmeOtJxVrFRbWxBr+lSTwII7sEht6AL82ep6dsD0rPtEvLgSu9uuIjtcbuVPsD9anvtb0OGfT20y5igiZykgLFGQ44JDYI545FOhuQ1/eHT9VQylRJIu4Sru6YIHTgD864qlJdT1aOIlpGO5g6zY3f21bmzaXyQu2WN2wD+HTP41kkhGjNmgsmLKs2d0TAk/N0IyPcZrsL1rxoZrDy7ee5eIsdny5XPueMEVNNayGxkmngRYUQM7RkSBcDr7dKxknujojyvR6fL/IydO8E3Cb59P1GYyXGZWQsJgzDjOW6fgaydfTXJY/sxa3hNtcxyq4hfczB8gffxyQR0pxgsm1qaaW3mjSKPMTiORQrA/NhuAf16VrXsIeGaa3uDNeyAiNpHzux0471g38n6HTCF7p2a8n/n5MoN4/uorXZqejXPkNks0ITAz82WyVx+tQSazo1zcfa8zwiT7ssaH5OBj7nzVpWryi2MBnimj+4fNtwp6dARxx9KdHqEomltk06OURhSVibdtDH5eoAzxmsdZLV/j/AJm/Kou+y81f8hNMvbV72E6Z4iMV3PII5A4Dk/KcEq3P8q0daj12yEDSw6ffqJSpwWgZh68hh2HHFcvPZTXDXCS2D2wGExKqMrcDkZOe3am6lb6ba6dEYY7y3yF3Ivmqif3iB0468Ucj2f8AX3GTlFydmvxX5lnWbrTtR00i+0C5SaVGEchijkTPIGGznr7VydzovhgmN9O1mfRdSt23rH5zW7xvjBAV/r2HNduqPqlskdjrcd5LCokhjcI3HIxwc5BHrU+jyXaJcT3WlQ3stzgsYyAemPunP86mE7vRlSSUVzK9/wCuhl+Hl1vU4ri2PiBb6UDys3cKkOpXI5QLzz156VLomreK7GO28Oaho2m6hbr+6WSN2RmUdMhsrkj3FZ0+n28DPc3WnzW9wJeUgtcttIPIKZI/CqFtrVy0qLHfXdq8DZi+0OyurY64k7exGK6bzjezOaShJJpbN28jYg07R9F1LVovEHhK7tobmRWinW2EgjyoBCsh3Dn06e1YVrHo2ma1YwweKNVttKm3xzx6hPKiwN1XaZhgA/0r1O+/tjU7KO1j1Gz1KG5iU+bPFh1OOp2sF7egqlpgMjHT9S8O2V9JZjypGglAkOM4IVwBznpu/Gmpc1rrYjkSi7Nrm19L22/y9TDvPHPiLTL+/XTr/Sdd0+zVGLTxlZCpUNnzI22+v8PaquoXE3hO3S+1jwy2sWF7M8u3TylyUD/Ngh9h456ZqlNomnQaqLS70qWyaQu2PJ5ZSeMFMkDHrxWhpOiW6rdW0HiTUUgiKmK2mufOCgjlcSZ6egqpVebmjPboVKlGEo8u2zs/ua7FPwvc+GPEEt9c3dxdeF9OkQNFPcOYow+T8p3ZTI4oq0fDWu+D7V7eFbC+sbsuwdyY3weSpBDKw69h7Git4SpqOqTMIxleTnK2unofqgzZBPtTlGFFVLRZZQDKpAU9+5q5n2NBzxd9RaMcUm6jI9aCxcUmKNw9aXOaAEIpMGnUUCsN2mjFOooCw2inUmKAsJQKXFLQFhuKMZp2KTFAWGFaCpzT8UbaQrEZBFGDT8GggiiwrEfelp+KMUWFYZj1pMc0+jGKLBYZijbT8CjaKVgsM20Badt96QgiiwrCEYpMYp2DRzQA3FRzZETlcBsHGamqG6+W2lP+yf5UIl7HHRW/lRu7tvmk5dz1Y/4UqLgmp5B8h+lV7eUTTOB0XjPrXem2mzwXuSKMFie5rE8XzRWuitPMpeGORJJEAyWRWDMMd8gEYrcH3jjpXL/EeUQ+FrtieBHKfyhc/wBKqGskRUdoNnjfiDxvDOmj+JNftZdTvr8hvDHgu1+eSRj92WUDgt3JPyoM9TXvGjtcyWkMl5EsF4YY/PjQ5VJNuWUHuASa8M/Zo8LxJ498Va3cA3F2scFlBLMxdoI1iiJRM/dUk5wOte+w48y5/wCun/sqn+tdVZ8svZ9hQ1in3/r+vw0HnnNU5QPtseem0/zFXcc1SlOb1OwCnn8RWUNwkTLzn60g++aEP3vrSA5fimIpWBx9oOerr/6LSrWcAnPTmq9kuImPqRx/wFRUrsfLf6GtGiRIziNAeMAU44xTWODimg8VdiTm/F919n+zHpnf/SuNu9SzkZrf+Is3lGxGeu//ANlrz+5vMAgnrXfTjojK/Qmu9RPrzWPdXxYnB/Oobu5wax7u7wTiuuKMZOxPd3+MksAAM5zXi+qfHa48V6j/AGd4A05tauYGeOXUrhGS0iOcHHQuRj2H1rt/GGtnSfDmq3udv2e1llz/ALqE1wX7Jfhd4/htYzrFma6LTO54HzMTkn8q+R4nryp4enRj9qX5an0/DlKMq9StNfCvz0OW8e6ZbeDDY638QNRuPEmr3KtJb2rDMMQBwQkfCjn14+tfLvi68W88S6tOihElupXVRjgFyQOK/SD4nfBLw58YdO0uy1me7im04OIZdNKofnxuDb1bcPlHYV+cfxA0+PR/G+v2ETMYrW/ngQvycLIyjPvxXNldSl7Pkp7pK77v1OvMI1ZVOeb0d7Lol6HOsiPIhZQ2D6UxNf1fw/Hf6Jb3c0Wl6k8X2mFHIjkKElC6jrgnIoZ8d+aZqTeZeI2cllU/jtH/ANevXkuqOGC6PVFbV/Emr3UtlZy3c9zHYx+Xa7pGZIVPzbUB+6Mk8CvZPgXd3mv69deaN8+l6WJxKvDMiyxqQfork/8AARXjZA8/6AV9KfsS6HHr/wAS/EFlLxFP4cuYWbrgPJEuf/HqeHV6iTe7IxUlGk2l0PaPiP8AFS48CfD+zki3+Rfv9neRGZSrAZAypDDIzyD2r5i+F+pvqvxdsLvYY4UknnCli3AjcjkkmvpW+8Cy/E/4eT+HDJHa6gk6tG0udqTKSuDjkZyRnnGehrwjwt4B1r4feOdSt9a0+SyubPTrqYFxwwEZG4HoRz1HFc+a+0WFqW2s19//AA48rdJ4iF92/wAib4ZfGvUfhxa2dtKTe6RLcSmS2LcpnaSyHsfmPHQ/rX1VoHiTTvGWiLqGl3K3NvMpG5eqnHKsOxHpXwHrgeKy04Akht7/AKgf+y16D+z74u1XRPH9haWTs1veSLFcWx5WRSeuPUdc16mExLUfZS1T0/Q8vG4aLmq0dGrP9T7J8QyGb4Sw3TBt1kY5hu6/u5OP0FM8YaMNX8PeItMxu+02Uka+5KkD9cV0d3pou/hW1sw5ks7hCMd1llX/ANlFY2j3P2/TdNuG5M9nG7E+rIGP8zX4fnidBUp9Ul+H/DH6/l8lUU10bf4n58eFyY7maIjpkHPb/OK6TpmsvXNPPh/4i67p+Nvk3UqKPYOf6VpoCQD+NftODqqtRjNdUn96TPzDEx9nWlDs2hswxt4rT0eXdb4POGwKoyZ8v8avaIu21LHIDsSP5f0r0Y/EcNTY1lBA9PpUy5J55FQr93GanVcD610pHG3cemRUirik25PFSheatGcrsVVHB6kVKqgnOPbmkRe5FSonGDTRL1HKOPSn4AU8UAE9BUijGeMe1MQgKTRsuVdSMEZ7UtuMwGIjBQbCPT0P5VH9mVZfNjVRJjHPcZ/SnPIsb+b90gYkXuR6/h/U0bbjT7D7FfLgWNnJKcZbkkdqtTkpC5BwcZGOtZTXGVhuYiPLQYk3L26A/nzkVrmPzYCPUZBNCa6A73ANIAoaPf7of8ayrqSIXpj8xkNyVVdwKsGGBwCOcgn8qtrJd3Gnq1uVEnHzMfTrxiq+pJcy6crbUa8ikEkYZ+pzwOnpRJ3QRSXqV9Sj8nSZzKMiBwCw+6QDzuHbg1DY6o9vePLJIJYJIjiYHqvQEg/gM1avbqWbTJzEQ4e3JYIvIPIPU9RVSa206+sILhpmeZlz9nYgI2cEoBgDsPyrF76Gqd46nVJcAKsuPlchufTP+BFVPEW+5s1uNPKzSROHcRtkkD+fcfjWZZ3v2NVZZDJp4cCGRiCVJxwfYdM+oOa39PtI7OWYKqss0jOA/Iyeo9q0T5lYxtyvUitL2C6lhmZ3SPmZRzg5UAqw9ia09Jt4tjtG4ZlkZfMQ9t2cH1xmuTjm/sjVbhYlZY4yZEDjGC/T/gPGPwFb+kNLaxXQS3ae4D7jGCq/e6/5704yu9RThbYNashazC8EPzgjMsHy9+p/XOcj8qpmzjt7iWW5keW1lxmTO1opByCNvT/69dCslzdB4TbxRMQQUmfOR+FYU1lcFZbC5uY45tu5hFGW3LjgnPXHA6Z/Oia7BFN7ly2EssM1nfbSkhKpJIMCQZPXBGKyI7G48M62kcfzwS5aFzjDYHKdcbvQ96txTCPSktb1lFm2AkyuGMLDjB5zjNMvbi4msvslw5uEiCurqmWU+zZHHcHnGOfWs5NWuy4Ju8eht6RcppDrKjtPpc7ANI3W3foVYdl/Dg/Wui0ib9xcOjMyrO+c9wDXntjNfQ3ssEhVnuEbiQfu7lex6fK3HJ/Pjmuu8BWF3JYpAIZnsLhmMJC/cYk5Rj/KhVYrRkzpS/r+v6/A6W8tl1SwZF5V0IwMdCKwbJpwtsWVhtLW8quMsSuRu+nX9K6IWdzoGy3mj8rB2gKMheuCevBFLH4YuLy5eSK5jx5qyb1ydm4YwTxxkGrlUilzNkxpTd4W1RxniNX06yuIklQCJHmhLMM5wGH5HPX0ryRk1P4VeP8ARfFvlOtrNdGGZmfO8cZDdzkE5r6D8U+DrWfTLlGMrTMrKNxGAOcHj6muJ+ImgDxp4EurWyQfapUS7A+9+8GBtUZ4JJ/Ik1y1IRxMGtztpSdKag9L/wBL8dSXxJN45stWvJNFSxl0jzBcWCFmje4t3G5eWDISPunlTmjRfjnf+ElEXivw/faVG7hhdPFvh9D865X16VX+EfiaTxh8LVQiJtW0FjBKJVBYwMffphv/AEKr178VPDuhXdjpOsXrm7u/LIhgLygIx4OSSo7cfpXxMEo1vZ8uq8v66H201KrhfrDla97q+zW+j89vU9EPi+y8TaDaanavDd6dOGRbi2YuAffjI6HqKjs9Rs3tGSQ+bxtQbSGJ7cYzXiXhS6g8AfFLxD4SsZTL4d1JU1OyiYYEbNwygemdw+iivXtJ0+OSaG4kdJXADKiqyZHX1PtWlfmjUsGHcJUWm7tPorprdP7n+ZzmpaFZ/wBpSzhPsl7nPm+XsLDttcjn8DXafDa9j1bQIw+qz/2gjOkkJmBYYPGUOT0xVtb6O6kNs8KqSpBUnedtZOlW0Ol+I7z7bpzyW8iqUnihMmz1ztBYVdBy59f+Ac+MUHBONrp9rPXv6HXwabeaNayNaXwmEYLLDPEAuOuNw5qPWDqmt6FLbGC2kMqgrtYrtOQe+aqaemgXBvvOuZrWJGGx5Z3iBXaMkFu2citC2SIWby6Rq/2lEQkLvSZOPfqPzr0UeZHfQpfb7aCGN7/SnhZwEZmjRtxPbOcnJ9qyNTn8PLq9urXq6VDNE8UhdzbgsSu1dxxg8twP6Vt3Uera7pSvHFYy5w67XIzjoTkYqjrlncXsECahphUgnlH8xd20/T9awnfl2OmhbmTTK02jTAR3+m6sxCfIjrKspAyeDnr07561APEurfZTEsdvLC6sXKph1AJDcA+3SuUl8LxLC3/EthivNud6RqZSc9c85rdm8K2Gm2UMtjq9wnmuUl859u1TnJxwBz7V58ZXbVj2XvFp+e5qaN4vgsraKzNgZisXBBxvU9xke+PxqHUNd0+TWrBltntIQzec8ybcDAwPlPr61h3Wn3ljewxQXO+do90UyFDkAj7wwc9P0qC01OebWTbDyZYbaYJcB02scgHrkgg/QVo5LRLcwdOUYyc17v3nd3mj6HqFszWF5aWlyWEm8PxwP7u4VX0TTJLmV5Yr1Em8wxBkGQ+3O0lf8D3rmFiRb++niKw+Zcbkj8z5QuMYGcDsOM9TVSG6uf7Ygll85bRpdrlflMY55AHbpyPWplZPa5XM5R0lb7zrvE93c+H41a+AkR2VXaME5PsMcVFD4gsdTjw9u0kQADMpBwPc8GszxPpNnqtpALTXbm5YSGcwtIDIj9h82TgjI/CsfStHuLa1EguEKumTE3LDBI6ggdvSpqRjpbQqPPK0lr9x2UNp4fvIpTc3UtuAS0c28BSCOxYHpTHtjZ3doLS7kS2nUoJ2II3AZH+z69B2rEtrzULOCOGSFrmDyuDCeAoIGSCD7dTVO+uAZHlktPJgHy7PJGeoxkL1+tZtXVn/AJlRjy3a3+7/AIB1E2iarpup/wBri+gmWNB5glj/ANYgOeQCBn3q1e+KLXVL2S0ms4DeKVcrGVLMB22kegrjNe8VaPZwqguLtIwjCSDzJPudMjJHGakv9P0/T5pr+C5M/wBphKvOylyE74ZWHoO1EVy72B3kna9/kzpi3h27ZmFs9jOGILKADnnpt5BpfDQ0qW6uEvdUl0+6JAjkllH73rjO/g1jaRdi6snMNvHcxzt5imKUxk47bSuB/wB9Vq6TMdHkHn6a9wsyECKQxs3ByMEZz1PpVcj6IzdRcqbf4W/4cra5o16/jCxS11eBz5TbHMXysG652kYxjjHrVvULLV7OeCK+0m1voSyj7RBN949xsZfT3NN8QT2U2mk22nXFrcl1ZHWM9jyMr0OKqNcTR2AkGsyySwkSrHMVbawzjjFJrXVG7akvda+81dWg0TUYgZVv9KvIuYJWV4/L+hHHNFULrxDq19pGXt4ZLe5j3CVAQQeME9h+XeilyoqEko6/iv8AI/TZZVU7Rlto5I/l9acjGQK2Co67SOfxrIt7xJLqUCbaWYjIYEcYHPpyelXY7lEkS2VmdlxknJPTuTXY1Y8mM0y9SHgU0yAg4PI7U0Pk4BAAOOR1qTW5LijaPSiigYm0UbaWigBNvuRRtPrS0UAJg+tGDntS0UAJznoKMkdqWigBM89DRu9jS0UAJkY/+tRkUtFACZHrS5BoowKACjijaPSk2igBcCjFG3FJj3NAC4FJtFGPc0YPrQAbaTHtS4PrRhvWgQmKTFOwfak59B+dArCbRVe+XFnN/uEfpVnB9B+dVtQytlLkdsUET0izktQcpDgHGepqtpa4aT8ODVjUh+7GPzNM05dqyH3rvj/CZ881eZOPX3riPjBIYvA2osDjEEvP/bJx/Wu3yDXAfGxtvgTUh1JgbH4lV/8AZqdL+JEit/Dkct+zjG51bxnITmMXqqn4KFP/AKD+leswHL3JOP8AWj/0Ba8w/ZrjP2LxTOf49SlH5SSCvTrUho5H7NK36HH9K2ra1pfIKf8ADj6Fj1qow/0sf7v9atnvVIsftZHoo/maiG45Eqjg+5poJDH0xTgflqJzhXPop/lWltySC0G22XPPJ/nj+lOlP7mX/dP8qI08uHb1wzjn/eNMlfEEn+6f5VqtjNj5uHb60zOFpZj87Go2OF9K0irpEvc4D4oS7JbD/df+a15xdXPXJruvitKBd2Az/wAs2J/MV5tdSY+ld0NIoy7la6nPrWPdXGMnNW7lyc4/nWLeSn5sdvWt0zJpnnvx21c2Hwt8SSA4L2xhHP8AfIX+teyfBDTho3wu8K+H47ZUme1imeUnGcp347A4r53/AGh7gzeC7exUgm+1C3t9vrl8/wBK+r/Bdi0d7HEgwtnapEvtgAV8Xnq9riaNPyf4v/gH2GSLkwtWfdr8F/wTtLPRLazjGQshYcnGF/L/ABzX5EfHNfsvxj8bxA4C61eY/wC/zV+xRh/c8dlr8dPj7MLz4veM7yFH+yyaxcqJMfKWDnIz9ecVdBQpe7FWRdbmm03qcE8vbOaHk85YW6lSUI/Uf1/KqryAbskDHvTbW433Cxhh83rXY5GCWhLM+27ZR6L/ACr6/wD+Ceunmfxv4lvQMrFpawn/AIFMp/8AZK+OL3I1JlUFmIUBV6k4Ffo9+wv8INX+H3gK/wBa161ksdQ1x43itZhtkjgQHaWB5BYsTg9gPWujC3dVW6HDjmo0HfqbbQP4f+J+u2aYRZZvtUXbPmAP/wChbh+Fa/x+tYLv4d6pdbRmPTp5Y34yNwRMfj5n8qk+Mln/AGZ4z0HV0BC3ELWzkdijblz+Dt+VW/E0q6j4Us4s7iJYIWH+z9rgYD/vla7cUlKE4P7VvzR5mEfLOFRfZv8Akz4KbwPrPiY6VFpemXN87QMf3URKjMsnVug7da9/+BvwBuPAuo/25rckb6iYykNrH8whz1Jbu3bjjr1r6JvbdY1t1VVCiIfKOO5P9apNGCR2rtw+EhS956s4MVjalX3FojsJNG+y+EbCMkOswnIK+jtvA/8AHzXl3hDP/CNacCMmJpYG9tsjqP0UV7SuJfBWmN3Qhc/8Bx/7LXjmgILX+3bXo1vqkhUf7LBGH6s1fjHFVFJWS7/mfruRVXKnd9bfkfHP7QmlHRPjffuAFS8Ecy++5AD+oNY8fzAEDhhkV6T+2RpBtfFfh7VVX/XW7Qk+6Nn/ANnrza1Ikt427AYFfacM1/b5ZQlf7Nvu0/Q+XzqkqeNqet/v1Cf5Ym7t2x61tWUQghSPsoArLijM93EuOFO5v6Vtwrge3WvsYdz5qo7WROnX04qZMdKjiGT71YRT65zXQjn66EgGB1I/CpUAOO9MjU46fjU0aY9aZFxVAJqYADnn8Kao5HFSgHjC1RDGxN5sasO9Tqu0Z5qCPckxj2EqfmBHYf8A66thcDgULYVrMYyiRPkYr6GoZLaQQMibGfb8rSZz+dWYTtQ8dCRSyt5Shm4Tv7e9DQNtPQ56C5utNC2tw0bKSATtJ3KRg4+h7d81r6TcGWJ4BJueI/KR3XHGR+NVrzSlvJUucjzEyEMfP0x+P9aoRapLbXFnIlq8SAbZlxnCgdSf5euKxvyvV6GtuZaG7ptwq3Vxblif3hYIw5XOGI+nNS6taS3FnJFbnZKykIwbBB78+vcVn32Ybs3cIYMSofCg5XAI5+vH0JrSS6WdlzMiiRQYwcgN3Pf6fT3rRNO8WRaz5kc1cakos7i1RZYWlYCKSbgtIT8y546kA/iav+ATFHbNBLua85Z8j5VwcAA+tQeKoYoNNvYpImbzsSLwTtkByCPrznH9awtKne11KGaOQxNKwl8uM7EwPvKQc9gD07VyuXJNX1Orl56V0dpq9lbxzXD+WZIpQFmhHP8AwID6dfz7c17OWSzSCxe53RsdiSyrvUHsGOe/GOf/AK/TwhZ0ZTjGBgj06g1yd+P7FvporhY2tpyAoY52nBOcY+6ent/LpmktUc0G5KxPq/nreRCSzjkL/uJZFIIIOCDjGdwP161b8N392+qTLLHlo40VnGB5hGeMev8A9b1qDVYZI9Pjle4JtGw8UirzGw5UPnkjPGe/ftVl5bi7gh1uwjU3Hk+YYVGN655B9Tx/nis9pXLa5lynVC2DzLccusmEZD2PQYHY1aufBOqXMqXtnHIXhBI81sZU9QCRyO9J4bu3v4bC7ilhnMrKJtg+UZxk49s9K9d0yKJQQZiCFGR2GfSoq1rLTqaUaSk79DzO38A6j5io9zBDG/70whfMzxg4P4/rUx+HCwqsz/P5QIjmWc5T1XAAO0/X612tpJbW+qRwKx3KWUsvQjqM1qwWvl3U7hkweQSMBgR39a8/2k57s9GVKENEtDiLGy0ewsYWhsFgnUhWxbjfG3qG64P5V0NjO2pWqssOx9oSWGQlS2Bxjjr6Gq11otxBJNcpsUBHXYv3sHoDz93n6j6UWutQXXl7lls7mEYCvETux2yMgjPSstWEoqFnHVGV4lnee/W2VSZZbbyyZMruCsfnHHUDIPuBXQeErBBYOinZJJCQzvzv2k+/vXKeOJpFOnapGrfbI3bPyYEqFeR/47yOvHtW94T1KPXPC8V/bOV2sTgY5Ujp+fFdCnena+xlKHLXi+j/ADJ9W0y52hrdUYId+HGA2D0Bz04rzTxJs0G11KI77eP7M8KyZA7MY+Qe4+X6ivZ7awN/axRtKY1Kbm3Nklsd/wA64H4neEZdT0bUWcRvOsY8sgAEHkA9PX+YrahJxdjGfLUala2x85/BzxAnw++LaWt1hNI1hTFJGzArsYkc+nr+VcZ+0fc/2b+0Xq8UUYt4bc24RFXaOIk5A9D1/Gu88e6UNY8CRahYW7jVdFlWadgAPLQKqEH8VBx7VkfH/Sk8ffDrwn8S7Jd13Aq6TqpUc7lH7pz9RkE/SvExdP2FaNRbS0/y/wAj3cDNV6VSk92m/mviXzVn8i1Z66ZPiL4D1PeA1zFJZu2M/TPry9fRuhSzS38STx+WG3DJG3BXpgHtXxVa+LIY4dAPmgXOnahHNtPUIwyTn6gV95Pf6Ld2FtdSLG0Uux2cDnBxzn0HrWVWmqs1K/8AwTOjWdKLp21a39G1+ViOHw7dvrUb2ckKsYnbEqnaRlcjg8dRWlBB4k0rUDdQ6dZX+U2GNLnyj1yDkqfUjH61Jb6ZouoTxmz1MxEEhTbXYznuBg1pf2dqNldeWmos0JQMvmork8884z6d61UFHYJNzbb1uUj4zdpXivvCmoPIp2v5axSqDjP98E/lXOXPhnw5rJezn0tbFL6XABhMMqFjgHK9/wAa6uUapDPJNGLSdnwTvLLyABxjOOnvXLRfF2WPWksr3QrhAl4kJmtboSop8wLuIZV4B64zilUmkveZSjJRcoLbU6K2+A3inw9ZRQaF44uEijQKkV9bxTIB2GNm4D/gVPtvBnxP0kJJc/2Hq4jcNiJHiZgO/LEH6V7dHNkrycnHSrEk20qNta+zi0c8ajWtkeAGTWr+2k/tDwtLbHcV/wBFO5VPqCypkfT9a5e1sprJtTh1QyW5MhMCvkxsuBgYHf8AzzX059uVYNsqAneQF68U8vb3SrDJbCSNuquoYfkaxeHjvc6/rc9OZXsfHd3oej6HC99ps0Nlcp83kRSNA5OewBUnv1pzWMul3c93HcyJfzR5aL5XVwOd2Wz0AwcV9bX/AIa0HVPMtrvTLd43G0qEC5/LFcxf/ATwteN59pHJp8+3Z5kBHI9+/wCtZ/VrbO5v9dUnqrf1ufP2mTvMLpLeSBjAyzeXJDk7uGxwfUeldVeeMYtXeKa80q3TyYmEg3F1K7ugOzGcjoff8esv/wBnRo7l7rTNaeK9ICvv4EgHQN1/PGazLv4HeJo5vPTUbSVycvEI8KeckDkdfU1mqNSN9C1iYbp/ecfqVpp+o3l2G0l7WBsKjLCMH5ACcLnuD9c1hxQWYsba3FybQLxKqgptBPJx1HXtXq//AAhviKBIWk0MErgExTru468DIP51xuuWeq6LrsvnaPcC2uSu0JsJV8cg5I69aylCdtUdMa1OWt19xk6f4Lm8l49O8VyrBFEwSNZElBXPKndnP86jt7+8VL1LxonS2G2WRR8zjGcjGAOKtS3T6lARFp86KnzSu4Xkc/MvJ6Ht04ri4ry5v71reW3uQ3zJ5kVvIokxjKtt4/Os5RSil1LjJvmk9jr7C4jmaNZrGSVmYjEcZUEdMkDPUVyeqwReHtQ1G/aCe0sHQAeXGZOejZCgnH1rrtG1pQIBaSpDfBM4nbrzjGDz6Cny3Ws6lcaijLamN5VEsKxt5gyo5Hz4xn2qW9Gi6dn7z9TldC1s+REdPvXSzHAniiLrkkcMCDg5Pt0rTl8M63bLJqNvIriMMfK2shYcE4YHpx6dzU2oxTQCJXjaBmOz7+zd7YOB+tV9Pt4dMd0RJbBZZAXSC3DIyHqQQGGeuaUWnZ7Cdopxlr16on1KDxJdwW8lvYqkSgMc3BDHPYYBBBplxr91fxSWwtW3I5B80FmBx0Ix+tXYEm0jWYrSx11nheLesFxKx+6cBQM4HHtU8M+oWRubrzrYs7iTLrmQDOMcYGPempKLs2N03KKaV7ea9RfB/iPS9XtpbK4nk068t87lYtGgx3G4Y/mKKWWO4vdWt3uBFKwj3eWEAIGedzEnPXoBRVOcV1TIjScbp3+4/S3SkCIkalWEShZo4xgBjyWBzz19aS5vHa9lMYBlC7UWN8lzyccjgjGevf2rIa6urApYR2TvbyJvluQwUggAHdjrnseBgGs2z+3X6NJpd3PB59y5uJ7hNrMASpwuOMY9jx0ru5bts8lz2SOts7z7ciRvMAuMFu8jcZ2n0rXUIwU45HTI5FU9PS3traMpGY0I3ZYdzzVxX3EHGQe4PSsJb6HVDTfcl4pOKARRUGovFJkUYqNVdiCWxz0x29KBEvFHFNz2pfwoGLxRxSfhR+FAC8UnFGaKADilpOtFABxSnFJRQAcUvFJ+FFAC8UcUn4UfhQAvFHFJR+FAC8UcUlH4UALxRxSfhR+FAC8UcUn4UUALxXm/if4xaNZfE7Svh3A4utdvbeW8nRG4tYUQspb3YjAHpk+lec/thftSQfArwk+n6FcQT+Nb4AW8LASC0jzzNIM46cKD1POCAa+QP2DL/WfG37SupeJdbvZr+9l0y5lkurlyzzOxjXOT2AOPToBxXRTp3XM9jhnW55ulDpe7+T0/zP0U1BdyqMZPP4VDbMUgkC8EkkmrV6PlFQW0Q8ncTgEck1tF+5qeQ17w61GIuTkk968/+OA/4pPbn/WPHFz/ALU8Qr0cKFUADtXmXx1YL4esFx96/tVPuPOQ/wBK0ovmrJ+ZnWVqbRU/ZrjJ8Ja3Nk4fU7kj/v45/rXpEIxGB/01k/8AQ2rz/wDZrQD4ZyzAY826mk/PB/rXoKfLsGersf8Ax41VTWtP+uhUVanD0RNnhqoE4vm558tf5tV1jwRVDn7a+cEbQPp1/wAadNaikTE4HpUUhPly/wC6f5VJnAHHFRSHdHKBx8pH6VrYgQsfn5yPMf8A9CNROf3T+uCKVD+7J6ksx/8AHjTJDlRx1YD9RWkVoQ3qOnOHNRSHjNFw2GP1qGRuK2iQzzL4sMTqVmP+mJPP+9Xm90+OvOa9A+K0g/ta1HQiAH/x5q86uHBBI/OuqOxC1Rm3bZyc1h3snWtW9cbW6gjvXPXj5B6k+ua3Rk7XPMPian9reM/h5pJXcLnW43K+oXH+NfZfgWENJfzEcmQJn6D/AOvXx5Ig1P8AaE+HFrksIGuLsj/dXIP6V9n+C4BBprvz+8kZ6+KzF8+Y/wCGK/U+zy/3cAvOT/Rfob+oTi1sLiRj9yNm/Svzq+B2reDng1298by6eNK1PVZ5Xj1BBIHBc5wuCTjPUCvvzx9cvb+EtbaIgSCxm2k+uwgfrX4+6yY4dSuLeDP2eGRoo8n+EE4P1PU+5qJYP64knKyi0/uLWK+qttRu2mj63+IUH7K5msP7GstN6ubgwQXmOowMEY9elfNXxoi8Bv4+WTwLbQwaAtvJlo45FDSeUNvEnzfezXIb/XmqV/OqqASFZs4B6niu76lBVPbcz9OhyLGTcPZcq9ep9rfs4/FD4JeC/ht4dOt/2Va+MYEkNzdvo7yXCt5rlP3wiOcJs6NxXuUP7U/wrnYkeLoAe2+0uF/nHX5gaZKjR4yCR1APSteA/MB2xXr06zjFJHi1qEZTbbZ+j/xI8SeH/H/w+l1PQtWtdUTTp4rhjbyZeME7fmX7y5D55A4FZuhy/wBoWFiDIGV7mJhHjuqSknP1RK+IB421Ozb7VYTtbSpp32FwnSWIR7SrDvxg89CAR0FfWHwU8Qp4h0XRrtuG6c/wkqR/Pj8a0clVlFPuvzMlB0Iya2af5Hr2oxYkQgHiNOv+6KzShJrc1Nf9McAcKAP0FZjjnJPIHFexB+6jwqi99nbaRiXwNFkj5Hyf++mH9a8nRfs/jnxPbnIEscE6/k4b/wBlr1Lw3JjwnKnXEjDj8DXmet4tvibC4GEu9PePHqwZSP0DV+QcVw92fr/mfrXD0/3cf8P5WPFf2xNG+1/D7S9RXBe0vQuf9l0Of1UV87aJIJdORuwAyfwx/SvsH4/aN/bXwa19Nu54IhOPbYwJ/TNfHHg0faLcwk/L1P0B/wDr1fBdW+ClS/lk/wAdTDiOHLXjU7r8jodMtyIjIernP0HatGNMtgcjNZ2qXd7ZQAafZrdSHqrPtArj73xt4msSofTYo2B+YiMkY+u6v0iVaFLSV/uPi40ZVtU1956XHGQw5AqcKVODzXlun/FPUPNkW8t4IgOjeW+D9cZxWm3xdhSaNfs0UpYclJ9oB994XHemsVSfUUsLVWy/E9GRDjIqRc8Zrzq0+Nelup8+2lt0BwWGWH57QK27P4oaDdgbJnVuybQWJ9gCSa2jiKUtpIylh60fss9X+HemQajrx+0xrNHHEXCMMgnIAyPxr1uDSdNmDK1haMM9DCv+FfN3gP45+EdKu57i7v5bZNhjxJbuGDZHbFesaR8YtH1KMT2Vrq99ankT22mTOmPXIWplUhJ6SCNKcdJRZ3z+DNBuQrHSrQMvQrEF/lViH4feGryMFtJjB/2XdcfkawtG+JvhrVbgQQ6zbpc9Ps9yxglz6bJAG/SuwhnwN4YH+orLmfRjcbaNGYPhL4Xdn/0J493ICzv/AFNY3i/4VaHpfhy/vrUXKzwR71VpAy9R1GPT3rvPNWSJWzjHIIryb45fHWz+G9jNp+raHfzWl/G8UN5C6bS2P7pOeM5zij2zjrJ6DhS9o7RR5kunrBKJLf5QBjy84U85z7H/ABrPu7Y6hDK37y2ni+VS4GDj+Yz0Nctp/wAefCt2wVpbi1JOMTRf1Ga6NfGvhzVLdvL1iBCQcMX2Mv510qrSntJGTo1YauLF8P3SuJ4ZJQWUh1ibqqc/Lj2GRSmD7JfuJArwkh4C6higB5PP1PPv9a53Wr23tHZ7S4SS92kKYJQwcE5YEDoec10zFdS8NxXkbI86oCjFR8pxgofbqDUxlf3ewpQs79yTX38mwKTMFjkYIG27tp9cHpjrnNcnFqKHUbe0KK7mUsXbGQc5xnjgkd+zV1ehaybyCQz25SAnyyshyEOMYPseRmuK8ZWsWi6jY3lksbR7ihQsGCsCePyP6VlVlpzo1pLeD3PSo9XhieNFEilRgKIm6enA9qzPFt/ZzeVcbZ90annymXIPbkDsD+Zqj4c1NpLqK28yVZYjsnLYwSOmCOCP1rprtEmju0bZuCoymQZUcnOfb2966Iyc46GFlTkZOmXckHlRz2c7Wb5hiDFDsb+62T6DAz2p+i6g3h/UhbXqGCycmKJ3I+Ug52nBP8OAPy7VXtNUtL2KXTnkIuYMxtkbvNGTjgcnHqORRa6gZILnTNZQrNJgxEghnAACsO4IIzzg1N9tQcdHdf13/wAzqdP3+HL913Kln9o8+Nl+UJkZIOOx9/SvctH23ZU+Zt3xqykd/cGvB9ME95Z3NjfvIt0yhY++8dFYnn6HHTBr1rQdTS1sbKWYzJC0SALtJCHjchP48H2rz6r89D0KS1VldtFrUr86bq0+9JCxjDAbRglWxnOPpWrYXwuXd3UrnqoPHAHtzjNUPFkFvMbeVLhmALqdx3Bcj0+uKfpL+VDZ7ZxI/lklRznI5zjoamEoN26mleNRe8tmat3PmzLwx7WGQpAA3dsH2NcpqlpNZSSzRW26TO2SBDjAI/h9c8/lxXTXu+C0jhUgFSpKscNtBBzjv+BqTUAl7HHJGT5gw2cFD7HJ6VE0t0aU5OzjO+pxPjy6tb7w9YyxiZR58ZcmM4U4I3bug9+az/hVJ/Yr6vYXbCKwuSLi2ZmAAbkso/EDp/8AWGn4kguUtr3ZKWtZVMzpkSZGfnxwBkDnFcv4WUW+uyWEt08mmXcRmtZQqtsIIyPXjI49Pxqk276GdWEYxir6X7f18/I9iitYPsC3FvcLmNdxETAgjHGR0rN8SaW+pWCSSMLqGRQrwyKD3HTj2FU9PNm0KQzxNtgISVthAPGA30PBrbgSCWzjtRNlJkIBjfOT3x9PStIvS5zOKi7XPnDVdGbQr/WbCKFGsXLPIkpASdCoZVwPTdgn3Fch8ChDqM/in4X6yypY65AyQFyGCSgbonB6HnB9+K9a+KHhi2sbuJ5HbbPGxyyiTMoJ+8O/8Rx04HoK8A8Y/aPDOv6P4lsHMptXRXniUKoxjbwPx56H68VOMpKtSaX9M6cNUnRqc0d0018v81dHhfivQ9T8O+JLvS7uEwXVpIYZQ/QMDtP6ivt74J/Gfwk3gfStK1NftWq2kf2eZksg4JHZQBuIAxzivM/2o/C1lr8emePdPj/0PxBZhptnRLpF5/PA/I11vwt8Vx6h8ItM0WDwzDKs0fNysyRiSUNjeQFLBuPvda8KnU9xTk7P9Ue1XoqdaLgvdeqfk7P/AIHyPStf8QfDnV7dVlWCMCUK4ntJYQBg/eLKBjpXN63YeF7F9ObQdXtLSN3ZDLp14AR8uRyrA+veoLHUp7jRYnurG5M3AU5R1l2nBIOe456VXs7/AEuW+8q6tJVBIcxiFiNvTnaDXPPESkrOOvkd8cNCD5lK68y9p8vimK8eKx8V32wAPG8kq3Pmr3yJQ2MHjg10FqLvUri7imS3nmicPLJs2uSfm3DGBnPPTrVC0tfDU92Leze3txjcPKYIwOcdRg84rZXQlsp91vd3EM5GzekrEOO3UkHHpWLle3PL70acmjVOOj0dn0PYdB+LWn3xt48yRGR/LYuMbWHByOvWuv1jxhY6Fpst/fzvFaoBul8snAPAOAM49wK8Y8H/AAku/EFs+qxarI3mysCrFcKQcE4AGM46A16rqnhXWPEHhObQJ4YTHNGIfNSYo2AQQ33WweOgzXrUJ1Hd1F7vSx4VSFBTjGm3bZ36PYxbD4zeE9RvGtBq0cAYbluZzsRunBJ6fjiuu0zxNYXYVbS9tL0E8G3uEkz+RNeFar+yZqoZmS4Zh6ArKf8Ax8JXJ6l+zV4m0/mIPtXkbo8fpGzUfWIvqDw0uh9cGWNrveEBBAOc960o5lKgnjpwOlfCUnhzxvoXh6fVLPUp4NJgkKSXK3T28cbBtp3b8YOeOah0j4tfEbTsLp3iBr4Z6JcRXef1NbKpFmbpTWtj7uaPE+4MBgcjk00lgTuIBJ6+tfH0H7TnxI0tNuoaPbXCAcyT2ciH81IH6VqRftl38Oxr3w1GdowdlyUz+amr5r6mVmj139oH45WvwP8ACCarJBHe6hPL5VpZSMR5p6seOgA7/Svj/QP21vHXiX4l6S+r3NrZ6BLcLFLp9tbJ5aoxx95gWP4mua/av+NCfFzxDoVxDaz6fb2tqUMErbhvLEllOBkYwM+1eETXXkuMON/UVblG1kdNampUvZw0bW/W7/y0P0q+IOhWsPi0X2nYhi1WyVysIATj+MDHfOfzrnL6z/se1jubob7cyfPIDtIwPbp0qp8KfinpfxX+C2jQ3KKmvaTm2kudwDAYwffkAH8TUiaa92l7pr3jS2qFZY3ZjKcEY6k54Oe9eTioxlLna0a/HY9PAV5VKEJvSS0euz22+75F680eK/kheWzeYkbkI2yLjHX1/So9P0XQpILiIAaTdKdplTMK5/T1NOuotf0bS4ZdL1C1uHiwhS4tS4KltuRh1wfqTWRPa6rc6hcK6Wkgcbmcu8TB+4AwwPT1rhimlzJX/rzPRlNTtGbs+9v8jch+D3xDhktJpms9atI38yIRyJuIIOMs23AGfQ/jRrnhLxjAkkVx4TWe2dSp8i4EjDIwcBVNe3fDjWLvUvCOmyy7CfKCsNwJ3Dg/qK6uNd6jK7G9V6V6kcLSqRUmrM+fp4+tHW58l27fY7FY9Us59NuU2gme2Zc4AzgkDIrR8PTWd79oWaaO4tnyS4YMUAH44r6u2hFKkAqRz71zt78P/Dl/dPczaRaPM5yzeUAW+vrVfU0ndSZp9cbjy8qPnOTwTpc9yx0rVbuExoVh8m7LcEknqcEcDtRXv978KPDF5Gu3TEiK9oZGQfkDg0U3hFLXQuOPktvzZ71q2tNpT3t5f37W8UMTCSQKMs4ww2Icn/ZwfrWxplhcWfhq1kuJ0hvJVBnlSPGWY5IVSTgZJ75Nch4t0iGG3uxbyTXzyOScLueWbaWC7iCFCgZ6YGAOc13GnxQw2tlYCOW4JiAMz5lP3epZvbP505fBdGEdU77li212C+aKGx2SKuVMjKcDB2kAdq07VzucMCMsQo7cD9OaxUtbe3b7NZzS25VGjQKfkLtyWwOp5q7YJNPZiK5nRJQf3kkPykn8zg4wDWEkuhtFtvU00nzK0W07lGc44NSgcHpTY9gBC4x7U+sjoRFJIsbIXcICdoBOMk9KZJMqtsfILD72cD06+tQXPmC4jIcbC4yCMnpjj+f4VLboSzORuDNweMAAdRTIvd2KevCQW8SxM6s88a7kbaQNwJ5/T8a0ixVQAC7e1Zes72uNMiVfle4G4hsAAKxHH4VrgY70i0tBaSlozzQMOaSlozQAmKXFLRmgBtHel7Up60ANozS0EigAozRRxQAmaM06k4zQAmee1GQaU4pMKe1AC0UYXpgUm1fSgBa+YP2tP2ydK+Cmn3nh7QJY9Q8ZyxEZUhotPyOGk9XwchPoTgYzz37Xv7att8MkvfB/gt4r3xOyNDc6gkmVsGPG1QM7pevspxnJ4r4t+FnwO8R/FnXDqWqCV4ppDNJLMxZnJJLEk9SeSWNdNOlfWR5tWu53hTenV/ov8/uOT8L+EPEXxh8Qtcz+dcrPKZJ7i4yzSEnJZiev9a/RD9mn4M2fw3u0uI4fLupLaVHcjkgmEitb4Z/BLTPBekxQC3TeIyhAXoc9c/hXrWkWawXS7VACwlf1X/CuqbSizjUkrRgrIvXSglRjNVnwI2GcKKuzjkcc+tVjCXV8n5ewrmi9CZIeCGUGvKfju+/T9KgyBuv7dufYu3/steqnAyMcZryD49ziJtCzgDz3bn/ZgmaujD/xUcuI/hs2P2b02/BzTmwf3gLfXKrXaq+5YD6rn865D9nuPyPgx4fBHzNCD79cf0rq4D/o9r/1yT+QqnrWn6mj0hFeSLLHiqSnN5MPQj/0EH+tXCc1TiG65uST0YAf98rVx0IY52wMe1QyN+7c+gNOd+5qvcS7bWRgMkAcHgda2toZtjrds2sR65UH86SQ8oP9tf5iobSdBZ2wZ1UmJOCf9kUSOGCEHI3ryP8AeFWrbCae4XDgt+NQysMcGnytljzUEx4z1FaohnlPxVfOuW49Lcf+hNXnly5UkV3XxWl/4qCLv/o6/wDoTV57dPuHXjNdESOhnXjkZrn72X5SRitq8k+UjPArnrtvkGe9aoi1tTkPAsP2/wDai0wnBWw0SaU+xbI/rX2h4biMelQqTxt7/hXx38D4v7Q/aK8XTY4tNHjiz6bmQ/419naePJsFGMV8RiHzY6tL0X4I+1w8eTBUo97v8Wcr8X9TXTvAOqzE4Mhitxz/AH5UT/2avyKuZvMu5GJ5Zyc/jX6e/tMa2bH4f2kIOPtWsafF/wCTUR/9lNfljPPiZz/tHrXoYWS5HY4MRG9RehFBPehbSeSaF4bjd8qKQy4BNTeGtEsNe03XdbvtYtbW809ohbadMH826DttYRkAqNo5O4jjpVIJDG+5Y1VhnBHas9bRbfUPMWTMLklos4ycHH61u21a+oKN/I6TxDotjoFhoOt2GsWl1dajJJHc6bD5nm2yqwVTJuUL8w5G0ngc1o21xggmuQNmH1DzZZf3SNlIyc4rajusAc8VUJddjOpDa+p2UpKWuSNolgLLnuOR/MGvrnwzaN4O8deKdG2bFtr37ZDH2CSbZkA9gHx+FfEkOoPMmxnLbVKKCeg/ya++/iTpg0j4o2mrKrbNUtFhfPQvD+7/APQdo/CuinLU4qsbLyPVbi6WdmmVsI/zKc54PSqUz784OTVHw5defosAYbWTMR5/u8D9MVDqnifR9IZvtmr2Vq4/glnUH8s5r34yXKmfNTjJyaOv8E63Y6ppWrWlpeW91PaXAjuI4pQzRMQPlYA5U8dDXnPjHUo18daFMpGIbk2rY6ZkjdQPzI/Kk+BVlpWkX/irVNLluLjT/EWqIsbyggb4oiWK5AypZiB9DXLeI70wWst++S9pdRXp9TslBNfkXFOITqci6y1/r5n6zw7QapJvpH8z0LWNJTW9B1TTJPuXMMkJ+jKR/WvgHw3A+ieK/sN2mwxzPbyI3Zhkc/jX6HwtmeQY+8ob9K+VP2mPhTc+H9dm8XafCW0y6Ie6Ma5NvN03nH8Levrn1r53hPHxwmKnh6jsp2t6r/M9DPcI8RQVSK1j+TMQ2VuDjZ0PYGnHS4nAynHuKyPDXie3v7eNLtwlxjGSeH9xXTpcwY/10Y/4EK/c1Up1Fe6PypwqU3azMafwppt3nzbWN/8AtmKwL74W6NOT+6eIN/FGen4V3Yubfp50fH+0KRp7YqV8+Ln/AGhTdOlLdIFOpH4bnmc3wP0+45huiBnuvP51m33wX1GwikewuZZJ24IDgqy54BBr1dbiGFwVnix6bhV6G9jc/wCsQn0yKx+q0JbKxqsVWj1Pnm3+Gt6lyYr6G2V2OFje1ALH6qV/Q0y78OeJtJnku4L+5huuGWUOylR6YIJ6epr6Kube3vomjmCuv15H0qmhbTmCXBFxa9BMRkr7N/jWLwUVqpM6FjZ7OJ41o3xI8SLvttc1K6vLRMeWt5YRagD6grI3A9wM13Xhb4m2FlaDMy6NdEnI0fVJ7PjtmGeMw/yFdsdF027bfJZ28n+0YwaztQ+H+g3uc2McbH/nmdtNYWpFe7K/qQ8VCW8behreG/2jlJKR+LLSXLeWYvEWnNB83+zcW5KH67K0/ij4kk8V+HrJNV8NxXdqkh/0nTL6K/hYEdQBtcD5f7vavNG+DWhyXDczR5w0bIR8v6VueDvCsHgq7ujBcTzCU/OJXJBHY49fenCnVUlzbEzqUmm4Xv8A11ONPwy8HeIXZtPZIph96NW5B90bpXNax8B7pLh/skqywY4QOUP17ivcL3w9pHihTLc2eLlOPtKYjlB9mXnj0Nctq9v4r8GSm4tWHiPSI+WikUfaYl/9nx7c+1aVMPTteUfu/wAhU69TaMtez/zPBL/4d+JtFaTy2uUVeD5THA/Lin6frPijw6jefPc/Z5Adqq2FY9DkAjP519EaB470DxTGGUrDOfl2ScZPoD/Q4+lV9c8GaVqdpK0lmrSxME3A4IGeAPw/nXI8KkualM6vrcm+WrD8D52t/iJ4o0o3BS7nSOViT5pL/L6ZP9TWxJ8R7HUrQWtxeXykuGDyBNpOeSVC8f8AfRxXoc3w/wBPhX/SQfskoIRgclT1APt2rOT4PaTq67AWikIJUgEhh/OsfZ1lonc1dWjLVxt6EvhLX/PCy2V5p2ovNt8+1LmJm2ng5OVP6V2/9s2MDudT0meyQxgFng82LHPO5Nw7HrXkcnwjSzvXginkWWNuFDZHtgEVoHR/GujPG+mX9wEAxtKbkf2K5wPyranWnBWlEwnSpyd4yt+H9fcepeEbnT/7U1D7IYZ7SR9/7k+YMHjoOnOT+NdVqulW+vaelpLH5AV8rMF2MrDptrwOfUfFeqSxRXXh+za8Y/8AH4lswY8eoYEfUGrukeJviF4euZCVWeBv+WN0XKgexbJ/WuiGJilyuLt6GE8NLm54yV/U9fstX1OyuEspYYZNRtyWhbOPOjx8wUfh0z1rs9I1698Qg6fbAtaXCq0JVQM4wGGRyG7+1fNWs/E/WJL2G+On2/2mEgKGdkwf9kkkZ/H8KueG/wBo/XvCl2zyeHtwMpm5BbBP3sYPes/b0otlyw1aUYuL/Gx9Ev4Q8R6lFeadetMziNlSea4B3Hja2A2f7ufcVF4c0TWLHw7aqu2G8tmzI0coBbkDnkdRXk+s/tl3XmwTRaDAsq/K4eVvmU/3cKcH/exWNpv7URncFbOx04FtjG5Zm/HAIPesfrK5laxvLCtx1T++59SaV4guVaUXscmCy+W0ynhOgIPGQTk/lXaS3blUDBWQjClR1Xrnk/SvnN/jyvibSbe1jn0bU9pUZtLp4ZMcZG2Rdv8A4/Xb6X8V18mIappOo2EEaqkE5haaMBemTGGU9PWul2mk1v1ONc1N63t07nf67YSarpEsUKxphCysGOckdQvfnr9a8z0iEQ+IrG6glzHPzLC3/LCTaQWAz0LZDCuli+L+j3cUiW17aPJGQQIGD8d8qDuXpk5GK5LTZDp/jOyYp/ol2SUZ8FQTIC2GHGCD6Y5PpWfIk9jeVS9J3eqPVbrVIbO1ivtpCKvl3AUAgYGGHXqO1W7O807V9LnTcik/MvGTG2OCOPxxXJeIpk8P3GJFhbS5lz5jOABjnk9OOmR2+lUbTXNN0XWIYBKXlf54VQZzGw4OfQHI96zbnF6IpQhZPm13/r9SHxfo8evaJLLOFa8tXWfy+QGIGGAX36/n614r4s0ZZLW+0mIRy213Gs0cpUhhkAhcY+8D39K9b+IHxC061X/QYvtV4yEeWiBTnGR8p54II49a82htl8Q6LeXsjSC+s5C7whTtaM8jg4OBz/8AqFb022nFompaEoyT/wCH6FP4Qj/hY3ws8T/Du9AOqWgN5p6ueVlTqo+vI/E039nrRdQ174YXFtbztYNY3MsM9ywXcowCVQdd3J5OAO2T05qLW3+HnxP0PxLaQS21rd7WlzIXVznDYY+vp9a9eHh1vB/jjXpNLvWttF1zZq1tEjlY3Lg+avB5wecejCvnK8VQxDhJXjLVevX9H9572HcqtBcjs4O//bsr3Xyf5l7Uhf29jYK0Vo1qjrHH5IYE5G1R14zkVJpiapbags03h55UjykhhmVmQHBzg4BH0J612Vl4WguoIZVuZtnyyKA24AjnjPStHUbC80+ymmt7qJhxuEkOcdsnnmsXh5b2R2LFxlFQg3qctJq3h+CYwX9k1nNI25XuoAMjtg+nBGfas+ys9BuNSvVa7gt4MjysSeUM7QcDpnn9c1Jq+n6t4k1BJnt7aSOyJiXy/lyDgnrz2FdS/k2liGutLlZdufLMKycY/lWbjrZfgxqT7q/mhvhDWJ/C9lLY6LqNz5ZkM/7u68whs5Iw+8bW9vU816lrsGs+IvhXqF1JqG83unea1qYVURAx5ZQep79cVyHgLS/BfirTGbUNMtZJVciMywlSF9jjjn6V2WoaFoUGh31tDqL26tbsoQ3pwAAcAKxIH4CvWwsJxs3K6PJqVYyrRcIctnrbrqfJlvfa9pCgaX4h1zTcchbTU541H4B8fpXZ/D34nePbXxPpUV14w1S8snuY0lhvGScOhYAgl1LDqehzXP3ESmQ7RjBp+k5g1W3kyAUmR8j2Oa41G8rMjFTcaE3F6pM+sNe8PQ3fwv8AiFYBBxczyAY6fOHr4vvfCFvOCHt43/3lBr7vtdlzp/jeBioWaDzBk4yWgH9a+Un0p3ONmOoyeP512Tg7Xiuv6IftVKim+8vxs/1PJZPDCafzAr2resDmP/0EirXhvw0+o6pb/aLy8ugW2mOe4eRSP+BE+tegXvhuW46GJMf3if6A03R/Dp0m6SZp0JVw21R1wQf6V0UqM2ruJ5WJqu1oMwPHvwt0i+tLSwu7UrFMpjS4Th4mBG3Bwf73fivmj4ufBPU/hnq9jBNqtrdW97ALqCRThwhJGHXscg/WvtjWdSOpPAYx9nMTE5Vs7s9jxXmfi34W6b4z1v8AtPVpLu8nCrGoebCBV6AAdBXfUwvtPgRdLGRor33pbbz/AOGMf4EfC/XPhjps2q3qy3una3aL9jnsJ0MbMyZ3YJzlc4PvnrXox1x4ktft9tcRzQKqyMYRIMYwSNuc+vHNHh+2Xw9o9npVsGGm2rM0cDyMyoScnAJrcOqRMTmFGz/eUHNcNTKsRNqz/E3w2a4alTamrye+it20+5GXpl7ptxdSXFteLbW8kiCQENErc45Vscjjr6VvvqW2d0gu0uYHO9nRg5B59c1TbUwyYEMYUjBXaKZFqZhB8pEjH+yuKtZNW/nsaPO6Gzp/doXfCXxD8YeFIZLVE06+0gXDvDI6uJkVnJ2kDAODXqOifFtzIDcQXMxlIUbWQqreg+VT+deSNrM56SY+lN/tuUA/vM+9dUMrrx3qK3ocVTM8NK/LTa+Z7lqvxksNKu44L6O7sSV3AyW5YH8U3Gr+lfFbQ71zjUoRu6CbdD/6EBXz5/bc46uQR70PrksigPISB05rr/s6X8xyPMIt6RPqq28SWMwDR3cEkZH3llBH86K+UBrbqpUOfbmin9Q/vAsfFLWDP0m1uygvZbW2immlbYWRY5tuMgDLYI5O4/XJ7VZ1Tb4Z8P3UyyGFxny3kYuQSBgDIPcDgDAHTpUOuavaaDqsZt4nkuViEaWUZVV3OTtJyQB91v6ZPFNu7CXU7ayN5iSclZvs+GIj28529c7ioOe2enSvlt0ux9Nbe24nhvS7mwhhvLy9aa+lJZ0kxtQsc+WpwMAcfXGa3dMu5FZba5linnwzSND0zuxjGSRUWj6g10soEbblfaF8vaEOB2PQD+eavHTYzO0x3CZlwXU4OPY1Mnd6msVb4di2rquAMjvjFCvlQxwM9utUJrp5JTZxnMiqpaTcOnfOOhpsF8yPcxvEYvKbapHzF/oASazsXzWY6Ul76LMa5Dkhg5yVxycfkKtRTi6LFVYRqcZYYyaxtLne/vpZ1JAhXyiXz948t1HGMDgfjW5ESqhSv4jpVPQUNVczdSQy6vpcW9kAMkuF74AGPp81a9YlxubxTaLkgC3kbp0yyjA/I9a2xgYAqDbogxzRS0UCEoxS0UAJilxmiigBKXvR2oNACUUtFACUUtFACYoxzS0UAJijFLRmgBrusaszMFVRkknAAr4P/bP/AG/4/B2lz+GfhleR3epyFobvXowHigGPuwHOGfr8+MDHGTyPTf2z9C+LXjLwLrNl4Zl0nQvC1pBLc3Ur3sn2y/SOJpGTase1VO0/KW+Y4yQMivzn/wCFVi5/ZytPGt0WN5qGuy2OJOoSOIkH2yc8V0U4J6s8vE1pe9FaJWv3d3b5K/zMn9lvRrv4u/G3QtMu1a8hu5J57i4lOTtSNmPX/aAye9frb4V8C6d4VsxBZwBF8sKTjr1r80/+Cc91ZJ8ddJtI9rzQ2F68snQRjym4z+NfZnxf/a98NeGNPuNP8LTjXtZxs86Af6NCehy/8R/3c/UV0JtpJE4iMacYqPb9bHrHxL+J2g/Crw/JqetXIjHSG2jwZbhuu1F7+56Dua5L9mr456h8bNS8UTz6bBpljYCBbeKNi7ncXyXY4BPyjoB+NfBnjPxlrHja8Gp6zeS3t0wwpkOVRc52qOgH/wCvrX1h/wAE+IT/AGB4yuCPvXNsgP0WQ/1q5wSgzmoxcnJy6L/I+sZidy1H/wAs/rT5hzSYwi1yLYGRN94/WvIvjNpyeIfEPhfSvP8AJ+0S3EZkUZK5t2BOPbfXrnUmsSeHzdSlk2bZIpQA7J1UonAYjoTjOM9K6aUuWSkYVIqa5XsZ3hPRLbwto+naNavJNb2aBA0xAYjPUgfjWta5+y25P/PNf5CkuFhgDTOwEzjChR8zYPAwOW6n256UqssRiiyAwUALnnitea7uw1ehOp5JqrFgPOx+Ubuh/wB0Ut7cNb20kijlR3qjLISrkk/6zn8hXPLEQjtqbQoSnvoFzfpESFy+OOOn51R+1vPGc8LvTgf74qCSRzeXcOSUSMHB9aZbzCG3eRhkK6H/AMfWoqVKinBN6M6IUqfs5O2qM9X2JC4GMov8qs/aDDEHTKncv86zd7C1gQ9Ai8/gKkZyY0X/AGh/OvE9o4ybTPWUE42ZvpcebkY+fqRSy8LXPteyJfqwOADyD3FbryBkDAkg8ivo8FivrEWnujwMXh/YNNbM8b+KrZ8TAdcQL0+prgbk4Jrt/ihJ/wAVPJ3xElcHdPnOOD0xXsp6Hmqxm3jAAnqawL5t7KuCQTnIPStq9ICnrmsS8YjI4x9K0uVymb+zFCLr4nfEm+b+Ga2ts+wz/hX1ubsR2UCAjL4FfJf7JQEkfxB1Ag/vta2A+u3P+NfTa3G6KNv7v3a/PatX/aaz7yZ9xThahSX91HgH7cOpPZfDLQWt5Cksmu25Vl6grvb+eK+BfH3gnWPAuqtFqNlPHaTMWtrrYfKmXqMN0yM8jqK+3P20p2m0fwLp5wTPrYcx55wq9f1NfQfw80XTbv4Rx2+qWFtqFrPcEmC6hWVDwoHysCPWppYucK0YLZxbfyZc8PF0nU68yX4H45yXQIwc/kaozluGXdkdODX6nS/BzwTqx1ZZPC+ko5jdIWW0RdjnIUjAGMEiuG0j9i+xkQya/eafaqxJMOnxE4BPZmOB/wB810UMfLEptRsl5mdXDKja7ufnr5olRJWP3hg+xHWrEd8q4+bj6V9k/Fn9j3TdFMOrfDq9jmv4ADcaRqjB4rwg5+UgYVu2DwfUd6XgX4o+APD91FonxE+FGn+GdbXAMs9huik/2tsmTj3BYGuv6y/sWdjH2CfxaHhPwd+E/if4seIUtdD055reEiS4uZspCi9QC5HU9hX3Z8RfDmrWXw/8PXWq3X2rV9JwLu4V8iV5GyxAwOAxAB9K7/wTaRapoEMvhcaTb6K3MQ01k8oH0wnAPqKt+K/AV1qvhrUoJrvzZHgYqiLwWAyv6gVFPEylUjJp2v6E1aEFTkrq9jyfw14H0TxrJcT6tPeSqiIy2yXTpCwIOSUBwTx1+ld7ofgXwj4f8s2ei2YZcctEGP1yRXA/B66iu/EFpaTkmO4ieMc4+YDd/wCymvYPElzZ+F9Iu7tII3aBRgN3JwAPzIrfGzlTnJyem5jgoQnTjZXexX8Tapa22hae9mqiW0uI5hEg2jjII/WvJfFunRHw1elnAZ7V/PTBDAlsjt9BXU/DWxn8Qa1NqF67TrCMjfyN7dPyGf0qD426QbRIrlDgXssEBA9RMg/kR+VfnmPc8fQeKirLRJfO3N+h9jhFHC1lQb13v+Ni14Y1tLjRNJuJopreaS2RZIbmMxSKwAByrYPWtu5eDULeW3mgE8EilXjcAqwPUEGj4i6UYNQ0q+AwjHyXx2IOR/M/lUOCkp9Qa+VxuDlhas4p/C1b5q56dGuq0Iy73/A8iv8A9lnwpqmrTTW76hpEUp3fZ7eRDEDnsGU4rnPGX7NN3pz2qaFqf2mORSpS9co4I9CowePbtX0fAN4BJxXP/ENzZ6fpd4CQINRgLEf3WJQ/+hivSw2cZjRtJ1W0uj1X+f4nLPLsLWfK4Wb7HzPJ+zp4wx8yW7HPBS6cVWb9nPxgOfIQ4/6ezX2MbZXTK9Md6RIQ0an1717H+sOY22j93/BPP/snC+Z8ayfs7eLs/wDHhu/7e6rn9nvxnHuKaa+fa7Q/zNfaRgBOO/WgQZp/6w5itbR/H/Mn+ycL0v8A18j4nb4C+OEz/wASyf8A4BcQ/wCNRn4IeOUBxpd23bHnQH+tfbv2fHbFIYQO2KpcR5h1jH8f8xPKMM+rPiL/AIU/45Tj+y79QBxiWE/1qBvhh49izjT9TGPRkP8AKvuLy4wRyKDbqewPpitI8TY7+WP3v/Mh5Phnu3+H+R8Mv4K+IMIG3TtVIXsUz/KmXFh440/a0+l6kqH5dzWzn9a+6Ps6dwOKb9lQ5wBW8eKMYn71NfezN5Jh2tJfgj4ckk8awD/kFX4HXP2SXn34NRf2l4wA2ta3kZ/2rST+pr7ilsYyuCo/LNU5dKif+ADI/uitVxZiFvT/APJmT/YNB/a/A/PXxB4U1m/vjfxQzWl+T88iWxVZP98Dg/XGaisfHur+HSLLW4prNXIAkkU+U+PRiOPpX3zf+H0fITyvxXFed+O/Czalpc9je2EN/ZSj5oJ13IfcHqD7jkVVPiq0ryhy99dC5ZBGpGylf5anzKPF088WFijliPI+fIx/3zUll4ymsXjaO3UFCcHeSB+lcx4+8D3fw3nlvtLmkg04OCbK6O7aSf4G7/ofrXvP7PHx8j8d6tpnhfU9EtJ28gxi6IJmyi5y+7O7IB+bj3r6Wpm7dD6xh1zJXvqla3bv6bnh/wBlqnV9jX0vs7b/AOR5LqvjxBcvcT2O52OSyZ5rLl+KF1rA+yWRe153PJzu+g9PrX33N4R8P3AKy6HYyA9Q9uhH8qz3+FnguaQu3hXSfMI+8tpGD+eK8KPF9P7VN/ej0ZcPu3uyX4n5/TfEnUre6ZBfOHiJTMgyRg+uasRfF3XYnx/acC/9dFH+Br7tn+DXgOXd5nhPTc9z9lUfyrNuPgB8O7rk+F7Tnuilf5GmuLaN9VL70U8hk10PhnxD8Sr6OzjmvILLUYJm2MIoR39cqP51YMyDTrfU9IjcKyhptMlBdfrGSDj/AHT+FfYmpfsx/Dm9iMb6BtQHcFS5kXn/AL6rOl+AHg3S4fLg06dI1+6PtDnH/j1bR4nwlTdtEPJKytZI+VNGn0TXEdWUpMPvROAGU+44pZ/CWh3EmxnRB3JjBNe3eNfgR4Pv7aRoDd6PqajMV/C5faf9pT94fjmvDNVl1b4fanHZeJLfz7UnEWo2xzFMvsccH2xkelezhszoYte61c8+vltbD+807fiv8x6fD7w46AR6pFG2ecBlH1rU0vwZqVpcCXSvGj6dgceVNIi/kFxXtvgD4ReCPiToNtfad4huYrqWPfJYi4ikki+uFBx7+9dDJ+yjp7DMeuPj/prbqx/mKxlm+EpTcKicWvVAstxFSHNCV0/RnH+DznTLm38X6zpPiZ2j2QSzwIZI+e7nknk4OM+9Q3NhpdtbxNot8+nTxMGO2bzI25xnynJUnB7AdK6qX9lIqCYNeiGen+hf4PWVL+y3qsYIOr2cjjkExumR+Zrthn2DatzL8TjlkuIT2bv6fkV/EniLUdP0GVdU0+01W1CgjUNHGJUbHDSQ+nUEqTxmsfQ/GFvq9hp+o28iSXNgyoPLbJaPJ69yRwPw960bj9nXX7PmK+sXA9LmUf0rlNS/Z78VaZdte6Xc2lre5yy/aD5cv+9kDn3rrjnNCbXLJNepjPKKqjZxaZ634msYtb0aS4VImbYXicr8ykcjB913fp7VyGgWkxsLlrFjFMkeGRjgMA2Dk544YfrXlc/i7WNC1VtG12W+0DU04MLyfun91boQfUcfWuw8Pad4w1K1e50qOe9gPys0AWQ/RgpyOncV3Sx1JpVHt3OJYGqv3b+JdP6/Q5vxxpDX+l3DR+ZDbxSFkDrhUlwCVGPUZx0r13wZcXHjr4DxSEM2raGSY2/iKryR/wB8/wDoIrhr/RPFckkrX3h2+maThm+yOuf0Oa9t/Z+8J6rpPh+9kv7A2MdzMDHbyLhtoGCSO2ff+tfOZxi6SoqrSleUZJr9dr9LnuZbh6irqFRe600/Rr/MveHPAmg6/oWm6nFPdQz3Nujuba52EMRz0+tT6x8NbTSNLvNTttW1dGt0LNBJcs6OM8kq2R79K848UfB7S7DxDfWgsoRGCphdkRXIcsRgnrjGKzbn4QTW5eCaG8sVPTy5ZUEi4HPD4P5VpDG0JWut1fzsbfUKsNpXs7fcetWGj6hBFJHFeQzrMBu+0Q9frgis/wAR6p4i8P2hjubOzu4ZlaOOaAyfJkd1+Y9/WvN9P0nxNFavJa+JdUtGidoxHNcGXGOP4w3pU9l8QNZ0zTUOua/HqAdSyrNDFGY/clQP1q4+zqPlgtRctWhadR6HbeFtTuxpUQjt5bbyU2uXZQG/DPqD19K7vT/FeiQeHru11ES3M9wpUKEGY8jH3s1816r8c/D1oSJ9Xhds8iJi5/Subvv2lPD1uW8s3V0ewSLA/wDHsV6tChQo+9Opr6nlV62IrcqhT0T00/Pue3LZ2KSHfJJMfTIUflyf1qWKWytm3RW0at2J+Y/rmvm6f9qFckWuiSS46GaTb/LNZF1+0z4hlz9m020twf8AnoS3+FdMauCht+RxPD4ype/5n1pceIrm8cNNcSTHGNzsT/OoH1Nu7Cvje9/aB8YXXS/tbT/rmi8fmTWHdfFvxXef63xHNz2iYL/6CK1/tChH4YtiWXV5fFJL72fbkuojGWcKPc1BNq0EalmuI19SXFfCdx4y1a4B83Xb6UennSEfzqhLqpm/1t3cy+u4k/zNQ80j9mn+I1lXep+B91XPjPR7TJm1S0ix13zKP61l3XxS8K2yhpNfsSMdFnUn9K+JBdWwOf3zfUqKQ31sgz5LEf7T/wD1qn+1Z/Zgi/7Kp/am/wAD7Hl+Ong23BzrER9lRm/kKzp/2i/B8Wdl5NKfRIH/AKivkY6rbjGIV/FzTTrMYPywxg/Qn+tQ80r9EkaLKsOt7v5/8A+q3/aa8OJ0t7+T/diA/mapXH7T+jqP3Wl37/72wf1r5iOvkEYSJf8AtlSr4hlJ4ZVPqEUf0qHmeJf2kvkWssw3WP4s+jpf2pIQCItAmcDoXuQP/ZTVWX9qK5ckReHVz/tXRP8A7LXz5/wkUwOfNcH1XaP6UxvEUv8Az1m/7+YrN5hiH9v8EWsvw6+x+Z9AH9pjWXXKeH7cN6tK5/kBVaT9o7xNICF0WxAPqJD/AOzV4KddlfqZT9ZG/wAaY2rueiE/V2P9an69iP8An4y/qVBbQX9fM9xk/aD8Wknbp+nJnsYpD/7NRXhh1CRzxBz9CaKj63X/AJ2V9Uw/8iP6QtPhI8Q3l7OIpFlljgiljtw771U53NyBgsRn1GOOldFaJbyXN3cO6zCL91ufkLjlvpzj8qQvFYWMUdmqv5pKxJjO9zklifwJJ+tOj0pba1trdp3lkHyl5MEv3Y8+tcjdztSsiOW7mt5II4lDbxlkVW5JBJ56dcc1Sivv7bmewtLowyW7lbrLkuvAOFOOeo5HHPWr+o2kUt8hiDNerGeQSQik9cdM8cZ9/ertjZ2+nw+VFhAWyemS3Uk+pqbqwlFt67EMOjQWtskRLz7AMGVidxHIJ9/eqhhma0VbWNLDUbg7mJUOUGcsSe//ANcVZ13WrTRbPzrlyEdhEojUuzMxwAAASeSKitWuFBnljjS5m+ZlkcZiXsvGc4579SaFfdjdizpmmpptusUIjCAsWKryxJzkn1z1zV4D5hyfpTI+Ap46etSb1HcVL1LRjLIH8WyJu5SzQ7fq7f4VtYrmtNlE3jbWD08qCCPOev3m/wDZq6TcPWkW9l6f5i0lLuHrSZHrQSL3o70ZHqKMj1oAKKAaBQAdqDR2oNAB2oxR2ooAKMUUUABoxzS0mQKADFGKzp/Eel2sDTS6hbJEoJLeaMYBwf1rBvfiv4bs5rmFr9XltywkRRyMKW49fwoFdIk+KluLr4d+IY2kWJWsplMjdFBQgk/QE1+bfg7w1ffEn9jO1h06CBf7M8TXLSmW5SJVjW2XLlpCo6t06199XPxq8JeKbK90q5eeG2uLaSOeRwAFVlIPrzg9xgV823vwv8IeI/DUGkT6xremaM90XsLG2eElg3CNKm0AdOgAxxnLZx0U5xgryODE0alZyhBXUkvk1JP/AIB8QeAtCg+H2l3UWmlm1DUEdL29IKsY3+9Cg7KRgHPJx6VoqrYwAMelfXV5+xdoCRysnjS6syoJUXOnrJnnA5WQdeO3euf8SfsZyaVC7WnjKyvCqb8SWckZ7Yzgt6itViqTWjJeExC+KLPmi9nCxquSMAdq+5f+CfcA/wCFc+I5x/HqSrn1xGP/AIqvh/x/4L1TwV4lv9NuJxN9lmaIyRj5WIPUZAP5gV94/wDBP6wltfgrfXEuCLnVpmTp0Eca/wAwauVRSi7GdKFozl5fqj6On4Y/h/Wm/wBz6inTkHPpSiMkL2+tc10lqY8rb0K4GTWVcMzznMmxQcAR8sR7k9PoPzrZiT96vVjnoBWa9kRO7OcLvPSl7SUn7iH7OK+NkEUMdqx2rhjyWJyT9T1NecfEz4nWng67k8hkm1AJhY88Rn1b/Cn/ABC+KDyasfDvhKI6hqsw2vNDyE9cH27t0H6jzjx14EtvC3gXUrvVJE1DXJ3hBlfkRsZVJCZ74Dc9fpRKPK06ru+3+ZcPeT9nou/+R3Hw50nU5NHuPEWqajLc3GqpvW3B+VUz8rH/AGvTHQH8tHxSuowzLeRXJFtHOQ8XTb82M571o6S72vg7S7SOLEqWcQw3c7BmqnjTcPBGtE53KkxP1BauWpGT1n1aOuEoqXLDoVtE8Xabq2rXwjuo5JWEabY23AnHOCO2TV95gulzck/d7Z/iBrwTwR4P1nS7nR9a09ZZLUSK92jceUu7k89iAeK9d0/VRqEa25XqGZufRSf6V0V6vNVp3VtWdmJwtOhGcaUubTU2Db4SJevygfpSSIYtpBGR2+lWbpUjiQq20+9U7gfuiScnnH5GvCmnHVo0i09EzDe9ea5B5AJrr7KTdZqpPK8CuNUBplxxzXSaexUupPBXgVtldVxxKv10MswpqVB26ank/wATHB8UT+yIP/Ha4W6OBnPPvXY/EaQHxZdrnLAJwf8AdFcZeZYE9PY198tj49LQzLtsjjnNYWoyCONzwuBnmti8cICSCT7VzPiK6WPSb2YHASF2yRjoprQst/sjRSn4T63qcaq7T6xcSYY7Q2No64PrX0Ro2ganrFpHcTXyWUDfdSBAz4/3myP/AB2vm/8AZSv7q2+ENvYRQCSO4uHuGbftxlznPB4OF7dq99tvEGrJbx2tvNbadAowBDF5jn33McZ/4DX5V9YoOtKU7vWX38z9PzP0Z0qkacYqy0j93Kj52/bAsEsfiZ8NtKSaWbNxLOxnbLHAX5vTHUcADINfSvh+Q2Pwy0JegYNJ7/fIH8q+Vv2gpHvf2gfA9rLM9zLFZSXMkspBZizlR0AA4QcAYr6we2a38GeH4jjb9nU49mJb/wBmolJOtJxVlyfnIErUYpu95v8ABHP2Ph0X9wyR3LMrMScLjP4n/CtVvDdpEpLiS4I4zM5x+QxWjolt5Mm5l2ZBYD2xj+tSX0ysdgIGT/KopU4whdrVinOUpbmXpkEcM8aCKOMZ/gQLmt3xZ8N/DXxF0I6V4l0W01eyxgJcxglD6o3VT7qQaybE+ZeonG5H5zXc2bl0YH9K68JNtu7ObELRHx/4l/Y98XfCzUptd+C3i+509t25tE1GXKuP7qyYKsPRZB/wKtv4TftR+K9QtLa2+IPw68Q6cXjDLrWmaVPNbSL/AH2VVJA75XcD6AV9TSoMH8K8Q8Z6P4v8D/DHWIbHW4NP0vRrS4ktZrJSbyddztEhZ1KxBVKqdoYttyCleqnzNI4r2Wux4b4a+IWkD4x2OkaNPLPHLrXk29wbd0iUFidjFgCpx8uMZycYq38Wf2jtAGtXvh+BbqW6tL+Vb1VUBPMQ7QoJPOCDn36V8nXPjHVtM8XHxLBfTprYuDcfanl3OZf75znJznk1zus+LLm/vrzUbpzJdXcr3FxMDhndmyzZ9SSTXpYjDxxUeSu9LW0OGhWeHtKgtb31Pvv9n79oLw/4kmvtCNnNptza5me4lZWSTJPpyOAK6v4l+JbHxN/Ytva72jj1W03SuNoOZl6d+3evl/8AYk8O/wBtXmsak9p9pbUJjEgcngKp+bII6M2T9K+sfijoVnBZ+F9LtoljSXVbaNtgALfMOSe54r8/xcp81Shh7KlBpdbvbS/r13PsMOorkq1ruck35ddbHReLvEOnalYf2ZBKt3dvIpRYjuCEHJYn6A1k3OVuJP8AeNdXH4W03RLG4e0tUjk8sgyHlunqa5O8P+lSEcfNmvLzaFVx561rvouyv1e5tgpU78tO9l3L1q2VHGa5/wCKERm8A6uw+9Cizj28t1f/ANlretPudabrOmJrei3+nSMUju4HgZ1HKhlK5/Wvn6SurHrJ8s1In0+b7Rp0EqjcskYYH8Ksx27CHkcAdK+epfg78TkuJEtfGFoLNTiEFSGCdsjYRn6VEPgx8ViDt8Z2YJ7kH/4ivUpw927nFfN//InNOVPmdub7v/tj6KVRu9OKFUA9R6V82t8FPizu58aWRP8AwL/43QvwU+Kqtk+MrQkn3/8AiK3VNfzw++X/AMiZucF0l9y/+SPpIkblA6mmhgxwev0r5xX4M/FVBhfFtkRg9dx/9kpT8IfiupyviuwPrkv/APEUOkv54ffL/wCRF7SD6S+5f/JH0U8CFumM8ZqMwbVyrEfjXz2PhL8WAPl8Uafk+7//ABFI3wr+LYxjxRp3HXLN/wDG6xlh4v7cPvf/AMiaKpFfzfcv/kj6CBZCd3P86CxBIB5x0NfPR+GXxcU5HibTCPdn/wDjdH/Ctvi6CD/wkmlk+zv/APG6z+rvpVh/4E//AJEr2lPtL/wH/gn0GHYnA4OOM1XMjoQCOc14K3w8+LqgE+ItNLd8O+P/AECoH8AfF84C+I9Oz1++/wD8RQsLJ/8AL2H/AIE//kR+2p9pf+A/8E9/uAJAN8YY1mXNsshK+X8v90jOa8TfwL8Z48Bde0oj3kf/AOIqE+C/jOkmTr2lrx2Zj/QVk8E3r7aH/gX/ANqXHEQW0Zf+A/8ABO58c/CXSPiFol1pt2phjl4LJ95GHIYe4NZXwV+Atl8HBfSxXx1O9ujhriSEIyoOijk/zrl18KfGuNiV1zSiCcnLNz/nFTN4a+NYJY6xpJOOxP8AjXTGnVhSlQjXhyvVrm6/+AkTqUqk1UlCV1t7r/zPe/MbZweopqTNkZy3sBXg7aF8bAABqWmkDusmP5mnLpfxvhUfvrCQd8TDn/x6uX+zpS1VaH/gX/ANPrNNacsv/AWe+GdS38WCOpGaY6qV3BfxArwhofjf8pH2JyvQeen/AMXRj45xjLWNo/0nj/8Ai60eXTkv4kP/AAJE/Waaf2v/AAFnucsobgnP1rOuYSGbADD71eOG9+N0YydHtXzjnz4//i6q3Gr/ABoOd2g2rf7ssf8A8VSjl1S+s4f+BxK+t0ktL/8AgMv8j1LUtAg1IMjJtc+3FeI/Gj4Narr/AIYvbfRFeaY4k+zqflkwemD0PpW0PFHxdt/9Z4Uil91kXP6Uq+Pvikh+fwU79jtOf6VvQwuJw1VVKco6P+aOv4jniaFWDhJ7+Uv8jl/2Vfg7r/g6Y63rc09ioLCLSZYsEEjbuY544J4xX1TbIksZy7JyQDXgQ+JHxFiKmTwHcnsdqMf5LUw+MPj61BD+BNQI9BC5/pXbiKeMxlb2tWKfbWOnl8RwUY4bDU+SnPzej1/8lPcGDRgdHz3AzTJWQMCzuB0weK8Uh+PHim2JMvgXUo2HcW8lXG/aTuhCEvPB2ooQMbmiIx+Yrj/s/E3+B/g//bjp+s0f51/XyPVLyKGdXU4yOQGOa5vU/DqX0LLCzI44PJHFcDcftKaWpxLoOoQg9Rn/ABqra/tL6LDJmWxnCOuG3kHaecY/T8qccvxbT/dtf16mixVGO1RfejE+Jnw2l1mya2voP7Qt1yUWTiSM+sb9R9OQccivn/4b/EDxb8M/HE1h4fS4vZGla0W1lh82TaGHG0c9u34V9S/8L/8ACGoIfOE6gjpszVHSvGfwxs/Eza7BbmHVGTY1ysDBiPft+PWvZweJxmGjKnXpykmtLp7+emxwYujh8SoypSSkn3X4a7nuVpqc9xaRTMSrMgJRhtIOOhFOOpvsLMquoOCSua8/j+NHg+XaV1Ly2z/GuP61e/4Wl4TupCV1q1XcMFd2Oa+dqPEwlezX3/qj0qdODSWj+79GbHi6wj17RLkQwRC9SMtA+MFZAPl59M9fbNR+EY7T4heGLWOdd4uocKxOGibHX8D1FVI/G3h25VRFqtsT0P7z9apfBbVLMa3rGmwTJLDa6g+xozlQsnzAfgGx+FaU69TnjVb96LX3Cr01GlJW0/r/ACOVvPCUNtpF3G+o6hpwXeZTHKD5ePvHkcHivh/xto1xaTG5ubuef7QzSQwO5Z9hPGfwxzX2r8dLJtG8S6hGLqdDqTmVo0kKqqMAz5HQr95a+QdYnuPF3ied7WMytM/k20a8fKOB/LNfrVNc9P2r6nxNdqnP2S6a799v+CeZPO8b4CFceq5/nSG4lboZD7KMV6pofwy17V9TubEWYhuIFV5VuGC7FPQ/pXpemfsoXusxRPFr1ut06ZaIwNsU5/vZz3/u0kuZ2W5yTmoay2PmAC4lOBFK5POME1at9H1K4G6HT5WHTO2vb/HH7P8ArvgC5Vp5bW7jSMEm3Zs4Y4BwRWdDaCytUixyBkn1PevRw+EdWXvaI4K+L9mlyWdzykeG9ZIx9j2H3YD+tIPCmrNgPtX6vXplw7f3RVB2yTmu94CmurOT69UfRHDL4R1A8PKi/wDAiaePBs5b5rhce2a7BmGKaDhhwaX1OkivrdRmR4f8FWIv0/tS8nitMHc1tEGb24JFXPEXhHRXu1/sq6vJLbaNxuUVSG9sHp0rR3gdutSNGBbkjLElTjHTg1X1aklaxmsRUve5zEfgy2HWWQ0N4Ws4DyHbuPmrfLN2UfjUTgyH5sewAo+r0l9kpV6j3kYq+H7EE/us/Umn/wBhWI6QD8Sa1doU9qetuznAxU+xguiNPayezMn+xrNelsn5U4abar0gj/75rVa0YHGRUTQEAn8elHJDsh80+pQFnAuAIUH0UUv2dP7i/lVlFL5wOnpQYWz900+WKHzMqmEDoMUVbWPg5FFS12NYy01P6JdB0yS2LXtwhM0g2pEh4t0GBgA9zjLY78dqtajqCQXKpCBNd7cRx5wCzZwSfQBTk0mp6tDpVtcyXdysHlRtLg8AqO/HPfsc1j+FdKF+sut3HnR3V7gtAXwYUBO2L5T2yc9ckmvF31Z6PkjoLGMadGsU04eZvmaWTjee+Oeg9PTFeQfGqWV/EKJbztBILRMSDOAdz84716xe2MVxdJF9iV94O+Y44HbBIznOK8V+JISPxXcRxu7LGiR7WYnbgdBknjkH8a6cIuaqr+Z5uPk1SS8zmLZp47eJLi5eeVOsuSvPsM8VI9y3P7yQj/ro3+NRE7jjtRwF+lfQNI8Ft73JYp5ymTNLgk8eYelPM0jcGWTP/XQ1BCxMIbr1/nT2wQM8fWptoU2+4fNyBI4HfDnn9af9omA5ml9B+8b/ABqBnAPBoBB96LIOZ9x/2mbJxLLj/fb/ABpouZzIczzAAdPMb/Gmk9PfvUZbbI3OeBRYOZrqWPtMoGBNMP8Atq3+NU5W1B7+OVdSmS3VcNASTuP1zxTg/wA1KXJJ4zVWQuaXRnc/Dn4qNodw2m6pI01mX+SU8tF/iK9zt7iO6hSWJxJG43Kw6EV8W3d5t1CRd38fGa9M+G3xYm8Nulne7rjTmPrlovce3tXlV8Oql5Q3/M9/DYj3VGo/mfRXag1xep/GTwfpNoJ5dbt5AcYSAmR+fYV53r/7Vmm2yuml6RcXLkEJLcMEUHHdRk/rXmKlN9DulVhHdnvFNklSFSzsEUdSxwK+Xrr9o/XPEFtJLFcQaHb7NoMcYdiw5PzNnHGPyrgNV+J1zITLd6ld3zvgsQS21TnPXvWioTZDrwVm3ofYl5470Gxd0l1S33oSGRH3kEdsCuS1f476DpMdw8u+JYmI3TfIDgA5x1718iS+MkR5Lq2ju/J3Exb5Rlfrx719Fya3c6/+y1c39vam71O70qaGCNU8xwzs0asBjtkH6CsMSvq8VJ/5GlKftYykt1b8f+GI7/8AaLkuQwtwkEbg7WSMll9OTkfpXIX3xt1o3EbRuZkQ9HkYgDGOnHXJry9JAgC5OBwCe9J56jGWwB3JryniZo+o/s2i9U2dV4j8X/brCGK0ikXaQJVJ4bJBYjvjg/nVK+060Gly3LT27XUkjkBGZm5GG6N09DXlR+O3gFNUm05/FenR3cLFHV5dqg+m4/L+tdbpet2Ws2SXNjeQXtsxO2a3kEiN9CDirWJnBK8dPmZPLKNS7jK/3HS+HLvSdGv7PUbi3xJbuYyitlT15xjn8a2bf4i6Dpu9NgDMc7Qo2seTnr1BxXnWt2tzqFn9nsypuZWCKHbaCSccmvM9L1R5bYPISEeQDJXIyBkYr1KEaeLpuct10ueJiufAVo0obNXvb7/0PqDT/H8fiC8uZEaJ1VGIDBskgZ6Y7hTVrXfFdwdW1GMTRRw29ukiLkANkJjIP1714t4R11rXxBZ3DLmyuYyHUAHc3QqB6nBX/gVd94igkl1XXrcxrkxW1ujAn7wMSjH4E9feuCcFGpa2h6UZOcE15/1+J4j8dtP+1alcXcmGkmYyO3qTyea+pP2HRHF8CbVA+GN/cOy98ZAB+nymvnf45WwgaZADhMjpXe/s4+J38LfCy0jWUxmdpGIz/wBNG6V69aLirQR8lg5xnGrzPr+p9fT6rYx3KWzXEaSyEgBjySAM/wAxRPr2mWsM0j3UcggBMm1s4wK8EvfEsmopBNhm3W80pkPr8w/9lrOuNWMcM5EpRXiIZmbAyV5z+tFHCuUbz3Nvdd2noj6Bt/GGm3UTSRXUKxRqXYlsbQOpNeK+LfiJqnxD1qbw/wCETtgyftOoOSERO5J7DHbqfzFeZX+t3fihnsdNkaCwzsnu+nmd9o9a6W0gi8ORtY2A8iOMvGxU/NJ9/JY9zj+QrtVCMdYmagqrvb3fz/4B6N4Ti8NfDqG8s7MvfagIj9rvWX55WBXIz2XngD07nmuC+NGpw+ItG0qG1DRm71SONkY88I/9StGimW4ub5wGK+QyAAZydy/4VgeMmmi1zwdbLGyv9slnKlefl8rBx+LV5uKUqdSKW1m2dKp0+bXdOP8AwT6OnSKLy4Ay7kACqPTtWBqkn/EkuQf4pH/9DNcLP4nvzdiRpGWQ4AJq1deKJJNEeFzlyDlvU5ryVU5Yc76Nf5m8qXNLlXVP8zY8L3CyaTq5PGHEf/jv/wBeqVxYpZWE0sIxK24Aj/caqPh/U4oNImiSUu9xOZ3yuNnAAX3qa/1IGyaNTkqkkn5RtXVVrQrYuHI7pf8ABZDpShQk2rXt+Fl/mSaV4kW/Rra6GydOCD3qaa8W2KRM25XJC8/7JrnNbBmC6jbLsmH+sUdx61HHqJ1K3iKMBMjcA+uDXh4fEXqfV6m0v6TPQr0vd9tHeP8ATNKCb/SB7Gt21uh9qiGeuR+hrloJ2LhmTk4JxWnaXLC+t1YYBY/yNZYSbhiYJ/zL8zTERU6Mn5P8jz74gc+Kr5vdf/QBXG3h7DpXWePZM+Jr7nIyv/oIrj7l8nIr9TSPgE9DMuj17VxXxEuTbeENblz0s5effaa7C+bJzXC/EyyutV8F6za2Sh7mW2dUTIGeOeT7ZpVJKEHJ7JGsE5tRju2dx+y7pQT4UacC2HeNMH6ksa9aSzZ7kQBu/Oe1eafCi1t/C3hbQdMu7w2zf2ek0jbgqhsAYz+fftXU698RvD+k6Q93Ff216lrIpvJBOJViQnBJyTg+wBJr8ZhFSV56Ntv1TbZ+p1ebmfKnbRfckjw34vIJv2rtItwQ5t9DjUkHOCZHP9a+xNTtx/Zuk2x/5YRQA/hEuf5V8Qvrtp40/aovNQsI3jsxp1uke+MoSMLk7T2PJFfb3ijUxYXQWNN8kY2kZwAdoHX8q9DmXPN9OWC/NnFKLVOnHreX5lSzmlvL2d/uoP5Cs2S6U6g2Tu29qsaTclLW7kaTadncdzWRZwvPI+3O6Q45HOK5Z1naNt2XGGrNjRUMsrSYIBfcPpXZaXKGiJIxuOAK5+wiWys23dVIBNa2kzb2CqcqOh/nXZh5cjVznrLmTMb4g/EnR/h1BavqZmaS6ZhDDAm5m24yeoAxuH514d8Xvju/ib4d+ILCx8M6rFb3FnIDfTx7I0X+90OR26969T+Ll/4s0zVdFn8L+E4vFDMs0cnmXKRfZyduD8xAOee46e9eVeKfB/xn+Ifhq40O90zw9oel3lobS4WW5bzeSG3q0Zk2kFRgc++RX1FB4aMFOo9fU+frPEObjTS5fnc/PXW5R57MeT61y2oyboWA6+lfaZ/4JxXk26S/8ZR2wxkxxQvOf++iU/lTfCX/AAT302S8jl1DxPNNGrZMS2gXcAe/znrUVsfTSdkdFHDPS/6no37FPg/+wvB9lIybXW1Dt/vyHd/IEV6V4+labxh4aiY/KusQBfwVm/pXY+CfA1n4D0prO1kaTOMswA4AwAAOlcb4l/0nxt4SU4JOrFvyglP9K+EanCnCNT4pTu/m/wDhj6lSjOpKUfhUbL5I9M1EE6ZdH/pm38q84uid5brkKf0Fel6qgfTbkA4/dt/I15ncDMRbvtFZZxK9l5MWAVr+pdsSWUZNaAjwOBWfYIQoyc81pryteBRjoepN6iKvSlwNuMc5p4XAHFO2cZ711JGLZEE496XZUwjGaGj546VaiTcg257UxQsjOgPI4OKtBKFh28+tDiFyrDE0aje29vXGKc6KwNPmznIqBmPUH8KxlJJWLSuNe2XrVfKrxirAlzwaY8av0Fc0tdYmi03IJCu3HWq7DEgOAR0q1Jbg55qrKrR89s1zybW6NUh/ll+1I9ueeM/WmG4aMd6ab1yRwcVi5w6lqEugeQCoyOlQyRYJwOKlFzgYK8A9KR7hSCApqJODWjLXMiq0O88dakjs2/D60why2VU1MkjjG41zJK+po720ZBIGibnpTxelotuelWTGso5qnJaskgMYzg5q3zQ+EScZbiwsW+YH8KllXKhiuT6jrUizQqqh4ijA8qO/vVpZY3I+QKO1awV1a5EpWd7GUGCDJXOPWhxuOQuM1cvDGVOBVVblNg9actFa4K71SJB5MkOGGHHWqybUYkHIBpLh1YZU5OOarxli2QfwqXU1SRahdFozqHyQKs2a+fJyo2/SqbBXTkEn1pIrh4m46VcarTu3oZyhdaGnqGkxiHeuBXOy28AfEkMco6fMua3o5GuxhmO3pimXGlRlSwfFdUpOfvQ0MopL3Z6nOSaBpd5kvplo3s0Cn+lRnwJ4euPv6Hpzt72kf+FdHZWe8kcYB7VYe0SFN28Bwfu45P0qoTrJX5n97/zFKNNu3KvuOGu/hv4TIy/hzTD9LNB/Siz+DPg3VN6HQbNHAyAiFP5YrrbhkMTeYvPbFQ6Yz2SiTdsO4rknqP8AGuiOLxEJL947er/zM5UKco35Vf0R51f/AAM8GpOFk8PooJ6rPMv8nrc8I/DfQfAb3DaJatZm4fzJC0rvk4/2ifSuy1dIBaJIjks3TnmqNvLuijlJ3AEZFVUxFafuTm2t9XcqNOmlzRjY8U/bHuBaaBYaxHkXF3AbJCOxY5Y/+h/kK+dvg/4eN74g+0H92tuPLV+wcg4/QH86+tf2oPDi638M5tkZkaynE0YA6Dr/AFavnzwDokVp4VSRi0N5cEzb84xnp+mK/R8txUquEjCW8dD5bH0EqkZR+0vy0/Kxu/D3R01D4na7Bc3ciqXtbbeTk8qSc+tfSmnfD+HSZd9teyq2P4lzmvlb4bzQxa94jvHnIlF5sDswHKqBmvbPCmp3Wo6nbp/aZmikyrgSKCnBweOle5QlHms1qeBjIT9+pze729LFD496bLZ2r3E0yzBrPaDt287sf1r5V1CTY7gc4PFfVP7QthHp/h6KSO5knMiiNvMk3AHcDx+dfKF+2WY+rV9bSjyUo+Z4M/ed2UGl3Hmq7IAeRUhJ3E1HI+e9DJV9iNh7YpmMn60pJZ8D9eKS3niSYGZXaMdoyAf1BrO+hrZnQ6t4XbTtES7kmBkGMImDkHOc4ORjjr61n6StrPcQQ38721o+3zJo03sg3Y3YyM4z0q+/i6KWyktph9ohkHKPAgYfRxyK583EZjGCRhSuzv1yOawhJu6asP2clG17vuep+OvgcvhaHSZ7HXk1SHUpFSFxAUGCMhs7jkYrAn+EWsQTlPPtnIXdksw/pXefDfXI9d8N+C9NutrPaarMnzjOY1j3Ln/vrH4V3WuC0TxDdJH5fkKQUCjAIwMgfrWVWUkrr+tTTD/vHyy6L8btfofLus6LdaJqMlneKFmTBO05BBGQQfxq34f0C+12d47GDz3RdzfMFAHTJJrb+K5gfxteG2CrCqIAFJI+6K6b4F28TT6k8jBcKgHOCetTUk1C50SXLNJeRyDeB9cZ8DT3bPTaynP61TufCesRwys2l3W1ASWWIkDHqQK+ipzDJIrxSbYjlWDjv+NVdStkg0bUZDIihYJGwCB2Ncaqa2sdyppv/gny9aqW3jaT34FTOgIHGK6j4WeLIPB/ihr64iupVMTIotFVnzkdjwRXWeJPGiajqd9LP4VumjuImbE8GxlBXh+F4x1zXY4Ns4lUtJxa0X9fgeY2mlS3CqwGAelFadhrcECKkiEbeBj/AOviiocZ3LUlbc/dy98WaL43vVEMjX+jafJvee2P7q6nU5CK2QHVCNxwcZ2+hrqrSW8kSFoLZYLZFAELuMt05yuQABnj9a/MKzubiRFisrmaKOHaYUHCtgdSDnI/nya3l8VarolsA1/eRtu8sLDKQH4424714bklojL+1qd/hevpqfox4h1a9sDDbWrQvqV4THawlCVXjLSOc52qOT06gdSK8N8X6Yuh+IrqzW5kvJEKmW4lOXkkZQzMfqSeBwOgwBXzDpHi7xOs7SLqeoSapKhXy4ZmLRoD0GDwCQMk8evSvV9D8VtcWEUd88qX0SoJ3uWyXYjLENznH1/GuvCVqVObdSaj6tK//DCnVnj4fuabdn6/db8TrlYc5p29SORWA/iawVcNcA+wBqB/GFio+V2b04runmuAhvXj96JjlmNltSf3HTRHEajNOJwvA596841TxrqwvIU002cdpj9404ZnB9gOD27j8aonxh4ja6wb20S2C53rDly30PGPxryZ8SZdTbjzt+i/4J6sMgxk0pOyv3v/AJHqRGT2+lGQBivLbbxb4ha5cz6jAkKsNgjt1YsO+7pjt0NdKvj23H3onz7VrS4hy2qrury+v9Mzq5FjKfwx5vT/AINjrSc+wqLzD5j59q5n/hP7T/nm4+tVj48iN+Q0OLUp9/d827PTHpiulZzl0mrV4/eczyjHL/l0zqPOBfHWk3kGsux16zvpo4lcxySDcgcfeHsavl8Zyfyr2oSjOPNF3R5NSnOlLlmrM4vXLCK/1aKdnkintpjJE6Ng56EEdCCCRg+tWNM1eR7o20ypvEjIrQvuGAM4Ydjjt+Peqt4vm6o0hcgK78dutS6VHHJriEMqhrh8+58tRXLKdj0KNPntFdf8h918PBcyvOL9xvO/acgDPOB+dV2+H7pyt5GjAbd2SDn16V9RRfB/QbmziY/aI3dFJ2ynrj0rG8RfA+FNOll0a7la/Qho4rtgYnweVOACM1439q0k+V6fI3nl9SF/Lsz5vuPActnoUMC3kRkaaRmJyRjC4/rXJXk9vo1y2l3U8QvZgrrGhJ+U5XI/mRXv/wAbNU8E+BPBmj2Opaja6R4qciY2s9ztO18hyQTgLlcA+31r58m1fwVq2NQ1TV9Nt7xJmjgn+3gMUUKcdQDzn1+tejQre1TfS5hWoSpTsrtKx09x8O9RgCSwatp0gijBCSeaokYDP9z1q0bjUvhX8ArS10jxrjVtX1NY76wljidYUbzC6xnhgNsPUk9Tz0rLuPix4daFo4/F2lpxjel9bgqfXDN/Q1wOreFtJ+I92kUPj9r8QIXNjDe28zMAeGCxgYwSSTz17ZrmxuH56XNJ3Udeh24TETjVcFCylZbPZO/6f8MetwsRGgJXIHUHIr4A/az+OWqeKfH174f0q/ntdF0lmtmjhkKLPMDh2bH3gDlQD6Z71+kSfD6Gw+GJ8R6hrrWiQaW17MxjUJGFjLk4POBj1r8W9UvJLrULq4kcvJM5dmPUknJP618nltWjias+X7Hl6n2ebTlSUaUXve5Qe5maTarFmJ/OvoD9kvxhrnhL4oaRpk10w0PV5DbTwSNujEhU+Wcdm3YGR1zivGvAXhe58Va28ULBBChld9pbaM46Dk9a9Pt9An8JeKfBkMTyrqd9qELxiQeWCPNXa2T059ema9qsuaEr7Hl4GUqeIptdWlbvd2/r0Pvn4iWRXwjfPHK0cvybWjO3B3r0/wD11xJ8PXdjLbQLvMcc+5g/TnGPTPQ/nXqGteCddg0LUNQu3t/senG3nlKiTMo8+MbVBQDPPc175J8fPDTS3YkstRAuJVKCXTmIC7FBV8Z7g/hiuDCYqUaX7mPOr9P+GOvM6MHX96SUklo/vPmp1BmjxCXubdxcW/l/JlhjKg+4Gcd9uO9eoa5quj+GrUalezxRLI9rIiykHKiCJskE5PTp715PreozS+Jbm6tre4hj+1SOjmFwUG8lGC4B6elebfE/xncfETxdcCQCxislW3iZh+7SQIE3Yb0ClsdgvSvXo4b6xVV9F/Wh49TF+xorktzN/wBP9DtvF/iqy8e6rJaxabfhXYkzB0jREPQsWHBPZRuOOcAV1Pw51G20zTodFljjjlt28q2bfvaVScjPyjDZJ4Ga8isb62sIFjtrlmjjX55Fw8jfVj0Jx359uM10nhzR5r6H+0r+VrDTUPykcySY7JnqffpX0lbDUqlOzdn3T/q581SqOhPmSuuz6/8ABPofVH/svSo5Lwi2UWzLhyAeWbt+NcpBp+p/EFlk+ay0JGCjJ2tcYAH5cf57ReDzb+PjLqOp3ZewsZBDHaSOSGIUEM5P3uPz5/H0CTxJpmnWjusgMabgwiXgbTgj04IrmoYeNGHInoXXxM5yvJfLoVbDwdb2kKQ+YViUDCRAADp6/Q/nWumlWscjP5Id2dnLOM8kknr9TXNw/Ei0vrNLi1t5SjyGICXC/wB3njP979DUF34xvVhYrHGhZW2gKSQQcGupKK2RyTrVZ7yO6hxGRjCjPArh9bc3vxp0GE8pa6a0p9AzNKP6LVbTdbv7y+tA8srr5kZkXsORkccVS8PXran8ZPEVwclLW1SFDjgcJ/UtWdRc7iTTfK7p9/yPTL6bMDqeRg8Gs1bG1n05N8KEmMZI4JOOvFOu5S8TqM7mBAwOa8V+GHj/AMSa/wDGTxvomrWN3p2naaDHZJcJIiyopjUSKG467+VAyGGc4zSlThP3Zq/yFCUk24u2nc9fi0eCGP8AcSNGf7rHIqlPK0L3KyEq0dvIT7jaR/WrX2gqcZFZ3iCZbm2WEOqTP8i5PJ3cf5+lebVyqkpe1oqzV9Fs9Gd9LMqtvZ1HdO3qtUaOk6jbXloypIr4GCK5jXbWawFzcW2U2qZVAPcda5/TdSksLwHlSDtYfzqXxr4ja30+6ZG6QbR9WIFfmNGt7WvTg/i5kvxPuq9P2dKc09LP8jdsvFkDWkMzK4YqCcc1oaN4oi1TXbWFFYEbmyfZTXm2k3rRWUCOcgIM/lXW+CbdZdae5UYWOI/gSQP5ZrTCV5YnNYwp7c/4Jv8AyIxFNUcDKct+X8bL/MzfG0m7xDfHOMuP/QRXJ3bZ6E59K6HxhJnXr09fn/oK5W6mwSAcV+ypH5pzaFG9IyccEd65nxFdJa6beSyyLGoiYZY4HPH9a3LyXnPfvWLeTDzULcgMOv1rDF0XWoVKSdrpr70dmEqqlXhUavZp/iej2/wx0G+Omve6el+lvFvVLl2eMSEAE7Cdvr2resdJ0qBobb7DZwxqySKI7ZFHDZIGAMdBWnaRytFG6AfMgb5R7VmQwrKWYk7wSRj61+FyqypNRifqVlUu2fP+gxrq/wC2H4mVSAF+zQ8DocKK+wPHcv8Ap4XkKAxx+Ir4x+G8xu/2nfH91nBjvQgOfQkf0r6p8QeJDqEqXjMNrDc3Hpndj8RXpYmsoqon15f/AElf5nPCm2qdvP8ANjY3dlaMtmNsdPXtWxp7Q28WYhI0pOAT0FeXeFfibF4q1xrGLTp7ZV3Mkjnhtvt2r0SwliinBlZtqjPymvMo1k37rOmrRcNJoupqEp85GBAyXFdV4WgxbrLISJHJJU9hXntteiXUH2sWUHr7ZruNA1hdi78bnyeBxXfhKyc7tnJXg1GyR0ErrvUHryc1QuLkHABBAJzVS61gefMQc7B2/CsGTWGklGTxk5r06mJjHQ44UWzR1O6EcILHlz+lZOjMszSEdMhc/iKo6lqYuZQFJKoOCfWo/D2oDcRnhnz+FeTLFqVVLodyo2gdRdXPzlBjG3r+Neea1Cw+IPg8HgG+ncfhay/4109xel7ogElcE5/Guf1Z/N8feDSSMrLcn/yAw/rWU6yqzXkzWFNwi/R/kd/etmxuAT1jb+RrziXm1b/c/qa77V5jHp1x0zsIH5V5+Wzbn3X+rVhmcryivJjwkeVP1Rd05twGTWxEgI6VkaZyiVuwpkA15tDVI7aj1BU/GniPg96UcMRjgd6fuAzXamjFsjWPOCOacycUgnSJQDTJrlTkDrUupFBZjwgpMBR1qo9yQaiN8TnIrJ4iCLVNlyVFYZ5z61QliwxppvDnnpSNchhmuadaE0aqDiROCBxTFmK9elK7h84Iz71VlZs1586vK7o3jG5caTcKqXKcH29abDcFSBnirwRZ4jgY4IoU1VG1yPUoqAwHPSl2Jnk80s2InHY4oERmGRzWN7OxXS46JY2bBIBqaSzj2ZB59qqH5DtK8+9PQuqkgZH1qlNLRolrqmLHtQkbeKHUc/LjimxSF3AHeo7tWBHOPxpc1kO2pJCUDjceM1oiGOWPIIFYpj4GJAG96miu2VSsjDHqKcKqjo0EoN7CXSgvtJyR0IqNdsbAE9eM0ye4zKGVQV6e9XtNtob6YI3f9KzvzStEt+7G7HpbLNFlfmrPltWUkFcc9637nSRp/wA0VxsQ9QRWBqEymYhZS5HWtqseWPvbmdNtv3RsdkzZA5pY9LkzwKbBcshBU4NaZu5I4/MUhiB0FYRUWaNyTsUzpNztyFyKpyWsqvhxiul03VftMToTjHbvTI7GS/dyFxt7tWzjFpchmpuN+YxLYeTgEY+tW5IzOmO1Pv8ATp7ZhlR9abFIBbSZ4dV6VUG4vlYpa6oz1LW8y7M+9dDYE6gpgHAY4xXMJfJ9sTeNyZ5FdPOVsbeKeFR6qCTit8PLVvoRWi1ZdTJ1/Tm0qcxSALu4Rs9apaZaxvvglnVg2DwASOegz0rqvEOq2et+HwHiH2mI7i4Nebx6qtvelwhDRvggjrV11CE1KOqKpKVSHZnWapohTR1lDEYBxk9cVi6JZ/bbaWJ5ArRnOKsXvjAalpn2dkEXlkkYzyDXIrq8lrf+bE5HqPWpqVaSlFx2NadKo4OL3Nrxpaprng/UrObLK8Gxse3yn9Ca+VtCj/srVL+zjRngjIZVK7ivt/P8q+jbvW5bmKZCcq+eOleHSxDSNZ1VnimDPM7B1X+HqO/1r7LhzEqrOpS8k/xseHm9F06VOXn+aOc+FNxaSf2jdSHMk2pSvtZCcjcP/r19OaLqOjKYzHAqsBhSLVl/LivmT4VxEeF7eZYHm82WU7gO5dq928O297p8Fu62MoiyCwYAg4NfpOCptzd1ofn2YSg7vm110+ZhftI6nZ3fhrT1gBSYTYYNGUyOvcc9K+VNQAYHJ/iNfUn7SOpm78OaVC8DREzswLgdl5H6ivl++jDBR2yT+pr6T7KPPbVo+hjNkdOahdS3OMVo3BjDZAVBjGM1Cy46dKxb1sC7soFSfeo2jOelXXjyeo5qEpUGl1fQqlT1pu2rJXioHkQf8tFx9am9tzRXeiPa/hh4e1SxXw1mF4jPNcXcO7gsCirn9OK9J1hZorphe2cxm2A71IJPbPWvnPw58VNW8O3NhIlzDeR2StHDDcjKqpOSOCD+tetaP8XYvHshSS1htL1Y/wDVoxw4HPykntnpXPOMZK5NF1KM/e6/nqeR+Nvn8SXrYKgNtAbrxxXXfB5AI7yRlLJuVeBnB5rkfFLtdeI9QZsDMx/DmvRfg+Da6ddkW4lQygltwBGB6VnUXuWOmUr1vmd5DIpRlR3Ujn7pFea+KBL408bHQFuGtbGBPMnION7YH+I/WvSQxbzGwcMc15T8QLa98P8AiyHWbCf7Ml0BG8rDKqw7NweMAHp61hSjZ6HZUk3BtaP9L6/gZPwhsnt/ibZ2zExmN5EkPoACDXc/HuWDS9XhtbC73GaENMoblPQH6jBrhvCfiCPwr8S4tV1mL7TGsjPOtoAQ24HleQMc5o+JninT/GHjO81LS4ZYLGREVVmADEhQCcAn09a74R1bZ5bajUqSW1lb+vI5J1BfA6dzRSPcoDgDd70VTRkuZbI+29Tv4vCrxNcSxzXDMI4IVkXEhzjjpgfy/CvP/iD8TYPCXkP9ut9W1m4YA6fZvnZHxwHXOD7jB57814r8UtfvrPxnc2yXszXEFwIxJkqc4xkegr1bVPg1rWqanFKLuztI5ts892tuTNM/GR6EcdGGPavnpRo00pNnZQyieIXPGPWz/rt3f3Bpvx48SeFJ5UuNPtXkuY1n+yA7Ehz90s+C7sR3JqK+/aZ8Xyg+XBpVovbZDJIfzL4/Sub8VXFtpdx4p1CRUuI4ZVsUVlBfEahQR6c15lomtSa7JIjQ+V5WGGDnj3p0cty7GNVa1NObS7/Lr2O+WKxmDg6NCVoR222v6XPWrj4++OLgkDWI7cekVlF/UGs+X4weM7nO/wAS3o/65rGn8lrkdgx0NbXg8Waa7brfQJNbPlNsgyoJHBP4168Mny+L92hH7kcDzLHT0daX3lqT4keKpTlvE+sAn+5dlf5CoW8c+JHBLeJtdPf/AJCMn+NbnxC0zT7eOw+w2sMBYtuaJcbhgVx4tTk5HFb/ANnYOOiox+5f5HOsxxUt6svvZpf8Jp4jbkeJdb/HUZP8aenjvxLGTt8S6zyMfNfyH+ZrNW04z19KU2qxIzyuI0Ayzt0UeppPAYPrSj/4Cv8AIax2Kt/Fl97/AMzWj+IviyEjb4n1X/gdyX/nmtG0+LHjaD/V+IrlwOglhicH80rj7LUrTWw0towKR4jI246DGce+M12fg3W5tOkSyj8tFnky8jLk4weB9ayeWYGav7GP/gKNVj8dF2VWSfqz17TPjBqlpY6JcrFcX108Ec7xbY1TGWLBGyDu+VmwQRjuOo9rk+MWiaVHaNrlwnh9LtN8D6lPCgkGAeNsjdj3wP0r5s02QRaZ4aLcCW1gPPuJQf8A0OvNP2ntWknl8HbixUaRGRn14zXlZVXUKUo9F/nJfoj183hz1Kba+KVn/wCApn3PYa5Za3Et7YXMF7aTZeOe3cOjjPUEcGreizxNqMbsAV+1YGeOSFA/WvD/ANl2eR/g5oTHkZnAye3nN/8AXr2jw+Tayl3ZVxKZFbPbt/KvYnFNHlpexrpdF/wD7LgutTtrWDfpYwI1ORdqO3vUp1C9VgJNEuMnJ+WWJsj15YV8Fan+3J8QQtzpzLotxAjmISPaPvZA3AJDgdB1Aq7b/t5eLJNcS8u9J0sxqmwx26SjgjtmQ/5NfHVsnxNuaGt3tpsdiz7ASf8AE38mW/2rov8AhY3jPU9X0tjb2Oh6dZw3jSxrv3S3MsYEeCc8kg+mDivnbU7S28SXs989/baUxnmijjlgJWQhjlgQD7dea+gbH9oCw1vUft9nDplvfksTZXsJSOUnnDElgeea2vh78TbP4hfEuDQNf+Gnhi0vXgkcX32OCRnCKWG0lBkdeQ1dOEp1aNLlrQ1S1W3m/X5CjjaFeqqVKr8TutHvbWzs130ep8p3n7OnifXdHbUfDscPiDzIHuJ0tUAKKJdmFB5JJB4A4Ara/ZY8DXEHiS/1LUbC7htEtyhYxBVY+bGCAzMvoc//AFxX6F6Ra2Gg/Np2hafY5jz/AKPEYRjjoFYDvXDfGvx7pvw++H3ifxFc6NaTGyspLjyvtMqiSRR8oJD4yTgcc1wSr1JOUUlZ7b3/ACPoIyhR/eN7LX+tDnPjH8bPAuhfs1eJrLV9WsHZtFfTU0/7SiT3E0lsNqRrgkjEiHcAQAcnpX4p3UhLljx8x/Kt/wCI/wAStc+Jviq613Xb17q8nIVRk7IoxwsaDsqjgD+vNcuzF16cjvWuBwUcJzO+stX2M8ZiFianOlZHW/C/xC3hrxlZXCttEh8psnA+bgZ/HFe5+DNZn+IX7R/guxuo9+maNfpdThsShArBny2F+XhRg9Ca+X44pjtYKQDkq3Tp719lf8E+4tBs7/XtRvrK11XVXCwAXgYiGM8kgAjJY8HPpXdWlywel0y8K5TnFJ2cdV8tvxPsL9pH4u2E3wz1DRtIWaK+1ee3tUnVgIowkqyuSOp4RsAHqRnFYmgeOLPXnnENwJ/Mcy8ODjJOAfyP6eteY/HDxtYeIfEI0nS7Wx09LFmINrCEEjbeSWYn0xjI6Gud8Ga9PFZrqclyzBA0KIkw3tIRzx6Dj/PXmwzjh3ywjZN7HLXcsTdzd2uv9eZ9C+b50qEEE52yLkHJ559T/n1rwbxL4D1L/hLLm9nsvtVnFcvMixnJZXAAA59jkHHX3NevXt/PFpUaCI/b7wqPIQFnGcALj1+lRwarp3gUSNqmbvXIlVhbAZSEnOMHo78HocL37EfZUqMaUOeb36HytWpOc+WO66nEeFPDuqRWzax4o0U6NaIc22ljDTSf7UhGQi/+PH2rnPHPxG1a8lmVdJuvsUQxGYcYI9FUHIH4V0mt+Ob7W5pJLmdhExyIEPyqO31PvXL3OpbnU7Q+TxjtW/K5K82RFNO50n7PPjPUdfj18MkkOnBGij80AMZfJdgCPVcN+Yr1nU/Eu9SbS2dlJcGMLjDZcsxx/eZR/wB9ivGND1r7Ppc2mgeRaT+aWSIBGDyLtdwcfeI4yc16JpkWra54Vvbu1ns01Jo3VH80KiOMeWGz7AZ981EoStvcupK8k7HrMEmnXkQkvkQTiRmKkkbMuwx9Mqfypg8R6XmIQKjibGx0UEENG0oIPoQpP5VxEusadaW7rqviPSbeRkBkdr2NSW3TFsAkf89F/I1hT+PvBOmwWcX/AAl+lZtsfMk6uXxbmEZ2n3zWiiu5ySjK+kPzPS7HxpbzyWojVkE5hC7sf8tELgfgBWL8Lrk3mv8Aiu9PO66EYb1ALf4CvP8Aw98RvBN3qtjp9n4kjvr/AHR+RFHC+HaOEoOduBxk9a7f4R4XQbu4BGbi7d89c9P8TUySclYpXindWPRb6f8A0dxjIKkV86fs8aLqVv8AF/4lXN9cXFzFBcC2tTK7uI4vMYogZuTgL07AD1Fe93EwljK7iPcUW7ARjbjPc46+9Pku0+xkpuLdno1YtSylQcdR0zXlC6hPrnjnQZ281vJklSZXYOkUgKgKCB7tjv1r1J2yeeKxtX02yE8WpSoRLasrK4YgD5gDxnB4J61rLRXeyOezlJW7r8zlNQdRrV2gbH75uPxrE8aTeaEtlPMhQYHcVfM/mzSSkAu7Fyfc1kSv/aXiAsxLLEmOemR/9c1+I4FKrjquK+zDmn+fL+LR+rYtOnhadDrLlj+V/wAEzQhIUADPArv/AIfQ7LS6n5/eOEH/AAEZ/wDZv0rz+SMxkleleneHLb7DotrGww23e3rk8/1xW/COFlVzCVWS+BN/N6L9THiGuqWDVNbyaXyWv+RwPixg2t3vOP3hrmbkjJGOTXQ+JnzrV96ea3865q7fJ6Yr9pifmV7Iy7x8MeawdRYYJBFbV2wZs/pWBqJ+U9/c1TV0VB63PffD955+nWLgkBoEzj/dFUtzwzzRlsLuIG4f59az/CF6G0bTlbhTCnP4Va1A+ZqbiJtwyOT9AK/njGPlqziukmvxZ+x0FeKb6pfofN3wUY3Xxp+IN51zqTqD+LVn/EP48ab4a8QSaVdR6zqt7bTud0GoSWsaMzsREFBAYKCByDn3GKt/s4yG58X+Nrr72/VJD+v/ANevdp/BPh/xBBDLqOj2l5OvzLJJCpbJPPJHXHQ+1exTx0MHiqinBSuktdbaR6NM56uGnXoU3GTVtdG11fY+ZPh/8VvHOu/EvSItJ06a0095MTQgRzHZzuJO3I4r7Mtbib7EkkgCThf3ori/Cnw40fwXftdaeHadl2BnAG0H6dTwK6t3EduqZy7E5zXi4qvGpPmjBR02irL/AIc7IQajy3cvN6v/AIYt6Uzt5iIu2V8Dd6ZNdHY40+aUM/Ea7Tnua5tJzawKYm2sB8zMOpp1xq8otyGOTgDd61yU6saVr7ocoOpsaR1n95OFJ3Ack+lUp79vNJHC9PxNZQvfNmdlAAbAIpv2sFFBH8RP6YrKeKclubRoWNNLj5JmY9iAfem+HsgrKTxwMGqNzcBYAqjHy81Lpl0IVhQHGSCTWSqJWuynBtOxsLcYnbad2zt6jvWTeXIfx74YOMKq3Lc/7gH9aupIouJCMDJyPxrBvZyfG2jk/wAFtdEfnGP61cKvLK9+pLpqSat0O41/Uh9kkjU8kVywf9yvPJGePq1LqVyfLYseSD36VQacKAuTxGT+prmxOKdSpzSZpRocsbI3dGcNEOMY4ro7YbVriNLvhDDPz7iuxs5hNZpJngjNXg68ZJJb2Jr03F3J5GC5qBpfl4pJDld341Wd8H1FdM6ljKMRZSX460wKzEEZ+tQySsvIJ/Co1u5V4DkfhXFKpHmvI3UXbQtyRt71A1u7HofyqMX0v/PQ0j6jIDzLj6gUOrSe9wUZoc1pJ0waUWrgc8fWoX1Rx/y8Ln6CqM2tuhIMgb6AVjKrQj1ZqqdSRoPCq4yefaq06sf4TWdJ4glA4AP1FQPrtw3ZQPpXNOvRex0Ro1E9TS8h3I+X8TWjBKIotrMBXMnXbnGMr+VRnWrjqCv5VnHEUoapsuVCctzdm3TN1yKnt51twQcmub/ty5PGU/75ph1m5bupHpipeJpqV0H1ebVmdBM/mShgMCpYpQqHOCa5ZtWnJIIXj2qMarMoz8n/AHzU/WY3uhvDNqzOqR0LZwB6HNV513SdQfxrnzrdwRyV+mKjOtXA5yo+gq3Wi1qJUJJ6HQhAOvzVcQWxiAMZDDryP8a5I63dDow/75pDrd2R99f++RVKtCIOhNnT3UtuUVYUKMOpNT211DHjDKjjueK4xtZuwfv4+iimtq9yxB3jPug/wrP26Tuh/Vm1a53i3gcEPdRFPQnJrE1GBWuN0JGDzkHrXNnV7vd/rAPog/wpr6pdE5MrE/QU5YiM1ZlRw8ou6Z1NnvQ/Ou+rUbLDE+6TDMeEwa4r+1brPFw+KT+1bsr/AK98/WiNaC7g8PJu9ztrFoopGaaYRr/sgk1oWmuQWFw5jLSq3tzXm/8Aad3nIuJB/wACNK2rXrfeu5iP+uhq1iIx2RLwzluzv9T103c2f9Wo/vDk1Wgu7bypA7M0h7gcVwMl7OxyZ5G9y5NQm5kI/wBY5/4EabxKcrtD+rWVrnaeSkk6sv3VOeB1ropdRt7uOCKQPFbxDB2jcx/lXkhlJIyc0GQlfXNXTxKhey3FPC81rs9R1PWtHhg8m2DqNpDNIQM/rXJtDZ3VxuN5FEp6lnFcuzdRke1Rk1U8T7TeI4YdQXus6fWoNLsbIC31NLuZh92NTxXLO4LH+dMc+9Rs3WspzU9lY6acORWvclZuDXzh8afGr+EPHuza/kywBnHmcOCCOhHUEdc19Fg5U8814B+0N8MtQ8Ya9pd7YMoCxGKYP0wGJBHvya+q4Yk/7QUF9pNfqePnPLHBSnLS1n+Jwng748WnhPRbSwi0pryaEMN7ziNck5z0NeoaV+0pd6hbIt94p0Tw7CqYVLe3ku5hxxkn5P0NcRpnwWtVRPPsoGfHPyE10Vl8J9HgALaVaP7G3U/zFft1GlVprQ/JK1ejUs7fl+qZ5v8AFL4g3/imSBZfiK+uxoWYKLJrZEPsqjHNeX3FzLnP28Sn/ZU/1xX1lB4F0S3xt0CxJ9WgT/CrMfhjTY+F0SyA9oE/wrpeFnU1c/zIWOUVpD8v8j4/S4mLHdcgDrnnNXIrorjGpOpx2U4/nX12ug2QAI0i1HpiFf8ACpk0K3wP+JTbf9+1/wAKUcC19v8AP/Ml5hzWSh+P/APkU6o0Sgx6kzN/tpwajl1ieVSDfKM/3UxX19/Y1sG/5Bdvj/rmv+FPGlwA4OnQDH/TMD+la/VJv7f5/wCZl9eS/wCXevy/yPjQzBmy94zN67f/AK9RuFI4uCOf7lfaIsIgRiwhA9PLFO+wof8Alxhx7IKX9nN7z/P/ADK/tNraP4/8A+KWVccXBJ94/wD69WrS4iQqXnmTB/gAr7MNhCBzYQ/ig/wqM6XasPm06Bj7xL/hQsuaekvwf+ZLzNtWcfx/4B8kLqttEpMd5Ojf7S7ga29A+LWq+G45IbSeFo2OT5kfX+VfSsvh+xlBzpVsfrEp/pWVeeBdNuAR/ZNsP+2K/wCFVLBVbaSX4krMKV7yhr6r/I8v0j49X25FubOExMcM0BwfyOf51u6l8TPDuq6fJbXkxEUwwyPE2R78DrWte/Cy0lB8nS7ZG7ERIP6VyOjfBbUrfxIJr5LefSw5fyWXcWHYEVzvDVoNe7c6vr1Hlcr7dO/ocmNWsNP1V5La6+0W4DBHIIJBUjnP1qi19bHhHVf+BV75pnw88Mag86XfhUWSxPtR2bAkH94bW4/GrMnwg8Evz/Zew+q3Mo/9mrvjh63S34/5HDPF0bu6f4M+eUubVQdzox9nFFfQY+CvgstkWMmP+vqXH/oVFV9XrPovvJ+t0e0vw/zPN/GCeHZvHr397f38iPP5ssUFtHkupGV3bwAD64/CvqfwR8TNN8S6J9rtLSWJGRyrSKAQFzuycnpg1836t8KLTWL+W6t7y6ncuzmIAIuSeQHIwK9t+Dmjrpukz2DQPGtlDs8mQhyQ5OSWHXODwAO9fD5hVhTw0pLdI+8y6dZXp7X1PCtTW21Hw9crLdCGe8uZLiUeUzNkkkYwMY6dTWHp8FhpMP2eGQrk7mZlIJ+pxX0onwp8FyKGe21gFhlo40uQik9QML0/GnN8NvAFuMvpmouOn72W4X+bCsqPEGCw7/d05X9F/mYVMlxdZWlONl5/8A+e1MLcrIszY4SMhm/Ic1EL37NJuFvcgrzxA3+Fe+XXhb4aQAmTTkjYcAy6gi4/77mFYGiaX4D0jUZSxttVsXBK20s1tNIjZ7Os2cexB+td0eJqc4txoy+45Xw/UUveqRXzPLrnxMdS8tr6eYiPhRJCVC/pSm/GCUt5ZV9UZP6tmva57j4bnBbwakxHTFiZB/46GrndUPg3U71I9I8LT6ffxLvVre02ALnq6Om0ryOoq6ef1K0uWOGl+BnPJIU1zSrRPMxrkKPtktbmMH+JlUj9DVTxZrCzaWum20bie5Ksu63X94MkY3k5X8B+Ne1+IPiD4Y8O6faQWnh/R7zUXKRHdBHtLdCSVUDr125x6V4h4r8c3F7rF2l2mmtawMZI7Rmk2IcfdiACjucZFexSr4msmsRT9mvVN/ctv60PJr0KEGo0Zqbv2aWnrv06WOb8L62bPWGjeFLWzlYxHaWKg5GOp9utehYgIIS6j3/whGyxPoMd64jQvC7nV7ee/tvsGkzXEckkCOJGCjqO5Uke1fbOjTLrtla3WnW+mfY3KkT28hLAAgkY2DB7YOMV5eOzSrlkVF0uZPrsvy/yPUwuW0sxjze05WtGt3/V7o85l8Maquk+G1jsJ2ays7cT7UJ8tty8N6HG78q8M+JHxHi1OeHTdQ0PTbptJd7eKSdZd5RSRtJVx1wDXufxF8Z+J9E8a2un6Qkr2F3L5dzKilvJG7g+g6nqKveFvhn4atw+qa3ptnqF6ZZWlur+KNgQZGILDAUnGOSM/SuHJISr01Ui/iWv/gTf6nXm0lB6q6Uvxsl+hhfDT4n2ejfCzTdUuYYtKtYleGK2slIQEO3QEkknr1612ngz9ouw8Sa0mmppV7bRSr+5mvY8bzjpkDA9q8H+Mnii9GuPp3h+yiisLbIint0XYueuzHC/hXlxj1qxuGuZdRdLjgq4kPJ+ua9mMHFNttSZzKUa1nKK5e3XY+sf+Fb3+o31wy3UKR5DjA5IOT0/CpX+GFxIssi38UUYUNhskjjJz+RrF/Z517WfE2hakdUcz3VhJHslLZZkZT+eOefevTwTNcIhJUHI5PXipqYydOXK2eR/YWE2UfxZ5/P8Nby0tmna6QhQz7R1KgnPfjoTXa/C/T7rwH4703WWmXUEtkdjY52E7kYEBjkA++K5vxbBcLZmEO8jyHZuJ6ZPJqBtRuRdIr7lTYcEdOBj/GpqYn2sbSejRrhstpYaop01Zxaa/E968W/GLxLNqZbS5oLDTCAFt7jBdTnkblUZ6e/1r5s/bK+JF/P8Jrqwuo0L3tzDEzh3bHO84yf9j9a0W1Ga9lLvJI21sbCeDwc8GvL/ANrSQ6h8PbWbcQYr2MlW9Nrj+tckYU4xSitj0KspyWr3a/M+Qidx60hfnimMSDgU0ZyTSOgvrdiZEjc7QnSvcf2cvFj+HZr6zgeGyfUJEUXjkEsUywjxnjJ5z36V8/jIqzZ3k1pKjxSMjIwZSpwQfWn7stJIuEnB3i7H2p4l8M6r4nvYrltZS3eXBxHCdzEnqPmz1z/9YV2Xwl+EFxpGqC5mlm1S9dibK1KYjXHV25xweeoAxk9q5L9nO81f4l2do97YReXD8/2pZcKqLgHzM9MkH8M17v4w8eWnhXS7mw0Zy7OMSTytteY+n+wnoo/xNenhcPFWqNadP8zysZVlTfs09WTeIfFumfCnTriZriO91eTIkuYvlA9Y4R/N+vJ6ZxXjs3j+88VGG4vBsAUmJAOEQnPJ7n1Jrz/xlrtxr2rwxXdys0k7coqDCqOcZz+GK1DdCOJFHAAx+ld3O3K7OONLljd7nTPqwZOAW+gqA3+SoYVh/bTFECGBX+8OlNF+gOWZQCOpP+NX7TuVyHQpqnl85wR2ro/CGiaN8QvEFho2tSXCxyhzEbdwjbwucZIPBA/lXmV9qKg8NyBjINHw88ai2+KGgSeaY4Le+iWR88YLAN+hNS6yXuy2ZUKPO7Lc+nW/Zt8DwRMslrdzgjB8y6Yf+g4qm37PXw9gH/ICL+7Xk5/9nr0u78QacXMYvIfMxwpbHFY11q9qUbF1CTjs4pU6+Dfwzj98f8zz6uGxW8oy+6Rw5+GXhDwrb3OpaZosNreW0bNFMJHYocEcbmPYmvQPhgn2XwZp4wFLBn/NjXD+M9ZhHhq6VJ43aTCYDAmu18H3trB4d06EXMIkWBCy+YMjIB6fjWsatF1PckrW7r/Mj2FaNNtxd79mdYZiST1+U/yqxbSEoDnPtmsf7dCRIRMmFRi3zDgY5NPtNf01oA4v7UqB/DKpP862lWpQ+KSXzX+ZlGjVnpGLfyf+RuFsDJ4rmNb1lb/T9TjhO6OExIH/ALxLZP8AL+dUdd8VG8QwWbbYj96ToWHt6CqOn/8AIvaocZBliGfwc18Zjc8p4mtLB4V3jyzbfR2i9F+r+4+mwmUzo01ia6s7xsv+3lqzGurtbS1lmY42jj3NUfDSk28ty33pG6+3/wCusjX9QN3cpZQndg4P19K6O0jW2tI4l6KAK+GrxlluVJS0qV3f0hHb72fU05RxuPbjrCkrf9vPf7kbOkW41HUoIDyrNlx/sjk16WHFcZ4IsiFmvHGc/u0P8z/Kp9U8eW+k+JLXR2s55ZLhkQTRsgVS3TILA/kDX3vCmD+r4D2896jv8lov1Z8ln+I9vi/YxekNPnuzl/ET51a9J/57PwPrXO3HOc5z71va87f2leHPBmb+dYFycE5+vWvtony0ulzJvMKpBGcVhX7fIQOn0reu8EE4x6Vg6gDtbP51T2KirM9B8I3Ik0K0UNh0TGM9RmtqW9WJJJJOHI4APTArifCl3s0mI5PRgPzNXvFGqm18P6jqCL5jWts8oUnAYqpOM1/OGYy5cwrQS152vx/4J+3YOKlhKc3tyr8jxn9mRm/4qi4XHmPqEpG7pnivpLRZPMsI1YjKkqT6Y5H6Zr5q/ZYbzNF1eVhgyXkjfyr3zTLrbcyQ4JO7jBx1GK5M1r+wxk79/wDL/I6cNS9phoW7I6iBklYfOoO4dD78mo5m8yeQ5AAIrFs5S8jI27C9c/SnLP8ANgZI/wB6vEnmEWrWOiOFae50Mk6SwQoABjP/AAI+tQX3yMsedwGSaxmvPOYFdwC8Y3dwadIzE5yT+NYyzBW1RawzT0ZMHxuAODTywUqQ3TrWarh2fKncOATx6U5xtC8Y/Gud46KXwm/sHcu3d2bmXI4UVes5MxRA4B65rnZWCB3ZMgDOM5rT0+OFVUtEvI6kVn9f5lflHKhy6I2JHePa+4L+NYd9dB/GWnP3FncZx67oamedMn5F46YxWLLdJ/wlVmyqABaT8D1Lxf4VpQxbnJxS6Ml0bK7OhupGkUl8gdqzZrg785yCmMfiafPdmdccYFVJAS3X+EYqJze5pCNi/aueRnGeK7vw7N5mnRptJK8Z7Dk/4V5/ATxx+Vdn4Wvlit5UduFOcfWtsDUUatmYYuDcNDoZYxsqhJGOc4qO/wBbiSMgEZrDuNcOeM9PWvXr4qnF2R59KhNmhPwxUDjrmq5YJ95sfWsmTVpSeDiqc13JLyxJxXj1MQpbHoQoNaM3Li5iVAVkU57A1mXF0D0JNUGcmgsSK5pVmzeNJRHNITzmoznnmgmmlutYN3ZvYXPek3cmml+PT3pjHjrik3qUkPLYPX2xTWJFNZ/emsc8nJqUUJu59aUNjtg01WGf8KQkBqt7gBPamFs0rtx/Wo2JH0rSKuSxc55pA2PpSZ/Kk3c8VvYkUsPTmlVQ3Q8D1qI5Y8c0HK9fpVWJJGGOe1Mbr0pjEjPpTWYgdaTSKTFzxnqPQdaaTk96P4Sc4qNm54P51krJmm5Jkc4/SmliDnpTS/HoaaTkYNJAOyMUrDIxj8qYCpwM0of5iM1rbQkjb05pMkk880pbrjimbhjmjQGtBGG05ppelfBGR+tRMecd6okcW55pjnjikY9jzSEjGe1aCsJnP1xUcmev8qazc0ikuQB1zirWw9hyt36VzviwYihcPsG4r+leiWeg2ixBriRt38RyABWX4p8H2GuWXl22oRQSod6kuMZ9819RkM1g8dSxNRpRT177NbHhZqnisJUoU07taHlPnYx+871J54I5es3XdPufDt35F00ZzyrxuGVh7EVUXVIxjDY+tf0JSxNKvFVKdmn1Pxqrh6tKThO6fY3xMMDBzTvOz0OK51tbUfd5NJ/brYJGB7Vv7aBh7Gfc6QSnbkHP409JyOpIrmYNeeN1UmMxFhu3qTgdyCCDn25HtVHRfEbzyXJYESYBVXl85Cc8527ccZ6flVKvT6oX1edubmO184k/eNO8wDuT7mudXV3DBmYZHQKMD/P1p6672KVtGrTfQ550qiN/OCDk8e9SKVGM8/U1iJraEklTk+9WI9XTPI962VSBj7ORrK4BNPDDHUfSsY6qo+4vWpI9WAGCn41oqse5m6b6msWx1NPV8DpWcuoRtjkj61aSTzBkc1oppmTg09iyGUkd/ahSmeVUfhUKyfLTtwyPf3q7isSFY2bGwZ+lO8iLB+QH6GoweTzSjPc5zTuFhfs0bZwP1ooD7T1wTRTuxJdzzyDwHrggjbVfHekaTMeWilvw7L7ZiOCfpV3T9D8LaLDML/4qu00hBf7AtyykD1O8A9T271w0vw5iTlmZx/tOx/rUC+BoFPFtGTnqVzXzMsvpSXLKD+//ACR9RHMZp80ZWO5u9Q+GUORceNta1A+i2EZB/wC/gJrMbxH8KLZyUfWrsjp/odrGfzXBrBXwgi9I41HstSHwwF6beO4FCy+hHamvvl/mhPMas3rNm1F8Rvh1ZkCLQ9fnx63zxg/grVZHxi8EgBR4N1Gcek967j/x7NcuPD4DgcH3xVldAiGMnp2qvqNDrTj+P/yRKx9X+Z/f/wAA6W2+M/gGOUb/AIeKv+00MTn9Y68/+LPxKXWdWaDRbW10bR12QSWlpEqzTk8sGKqMY4GMjkd6tajawWME8xnSAxKZEaVfl3DoD+NeNST3GvXU86JEjRFpnkVioGT94gn3rirUaFGSlSglLur/AObOujXqV787vFdHt+X6/I3Nb1+e5v4lZYbC1WTakNlsLxlRgHg5JHqTzSW0dwsd1JrFrd3MCKQjTbwY2JHPtnFReGPCR1K1kvpjKqAbYRHtUk+pyen0ya6H7Lcw6LLblZdQfGz7RDJu29ypU4OPqDSjGclzS6lznCmuRf18+/zMTwxe/YHnmj1U2xi4itpsOsqnqvPHpXqfwo+MVz4L8Uwjywmj3k6xTRZxGezMvJ2sM59OD614Lf6qMPA1qiYY5YIFf8wKs6FOk3kCe7EKxyAqnO8nHbsPTNc82q1N0Jap/wBdTtoydOrGut1+XXbv5n2b4s16zXX7uaW6ighZy6F3A47EDvXkPjj4hTtpz20OozzKoyZPu7yP4sDgV5x/wkV9qt7slnub+6ZvLSBsyOTnAC+v0FV/Eeg65pmvPpus2c+mzwhHlt5xh03KHVWGeDtIJB5HQ4riy/DfUKSpqV5fgd2KqxxM01ouh02ma3cSWv75/NQ8ZbqRVTULeK5bdHK0B6jGMfkagU+XGvO0KvA9B6mqU85Cg5Iz0z1PvXrSk2tTlaR6L8GPHGoeAtdghWcT215cKsqkYxzgEHtjNfUt3MlzqUjQgxyxxsSnGHweq+n0/L0r4f0bUPsupafKzHCTox/Bh619Xy64Zr9yJVJYsSV/u7eoP1rysUldX2OlaxT6r/IvXVxFdPG7s3mSsFxjkHkVTvbYQMGyQEQgH1z603RdSi1GVDeRFZVZirKMK3zEYOeje9Z2vXgjuy8cbzsilGBbhVyeo9elcbhKL02EpprbUTS5ra5ucM2/CjAB+8Qf/r155+01DbTfCUsC3mpdREYPHVv8a3tMzp1w5dmYxH5R6HB61w37S2pRp8PIIyMm5vI8YbONqsTj9Ku75kRUS9n935o+UW60HG2nGmYz9a6NidxMZxXq/wAB/gXrPxh1pjFEtnoFqf8ATdVuQRFBnoFx99/RB+OBzXSfAL9mK8+JbprviB5dH8HxP/rsYmviOqQg9uxc8D3PFd78Zv2kLHw/p0XgL4ZQQ2FjagwCez+5F2YRnq8h/ikPOenqOynSUF7Srt0Xc46lZt+ypav8EesW+u+Fvhf4ZvvCfgt4ol0/Z9rnnbc8szZw0zjjf8pIQcKO3r5H4g1A6i0l3d3qzTNzuS6G0fQgVj/DHQ7Z/h3q1s9wtrrEV+Dem5l/1pIJVuegwaz7uxhnuYbKNhO8rbTNg7VHfBPXjv0rqdRzimluc/slTm7u701+Rf8AC1pJdzteSKdj8Rnf/D67mOefpXcpC0QRrexaUgcSJc71/U1Pp1lb6JZJiW3VMAAucZ/T+tU769F5MwjTJAxua8iA/AZNdMYcqt1MpS5npsUdQ1uW35d7YuTjYPlYfgQc1mnUJbqJmtyD652nP4HAP4GrFzZXjNu/slNS7DN3HwPwTNY9zpdxcMfO0SS0fHWK6BX8Qf8AColzFJx2MTxBrOo2IVv3bIW2BV9+/wD9Y1Y8BXVvD4i0dLm4A829iD7CS/LjPAGKw/E2mrayw4W5tSxO5HIZWwMgjtn8ql8H/EfSvAvirSNV1Jpb6G1uFnMMeGL7TkAg4xyBmuRtXtPY6qetmu5+iOo+GrCO8M3mXKsOMEKw/pXP6lpltE4lFzJkZHMWM/8Aj1eVp+3H8OdXQecb+xY9RLblsf8AfOanP7THw51qMLbeI4/NY4EUkMqEn8VrlhkmTcylGnFP1a/UieOzZJxcnb5M2vF621paRIsykzSKAGTb3Bz1PpXb6X4SdpfPjureRGiVVALD8c4ryafxJZePXjbQr6C5trYuLm5csEtzjkPkZB9sZPbNZutftL6roWqSWmjW2mapZwkr5sgdSQB0BDY//VWNfIssnSVGcWoJ6Wb3e/cqlmePjNyUlzPe66Lb0PctK8J3mn3d2WaKTzYJI0Eb5JLKQOPqap2vhXVrGHE9hcoPaIyHr/0z3Vxnwn+PeseMn1K8vtDt7K1sPLZjHKW+Vt3OWwCfl4Fejj9o3QrWIefZaghHLZiUfyc1m+GMrq0YQfNZXt7z62v08gedZjCrKScbtJPRdNuq7lGaCWMKDa6gWHUDTbnH5+XWvpUklv4WvkCTx3D3K7EeN43PyHoGAPr2rV8G/GHSfG9xBFYW9yry79vmAD7mQwPpgg119wXkmaVonjO1QpbGQfmz0P0ow3CuCwspVMPOSbjKO97cytfZGdfPsXUSp14xsmnp5O/dnjZury3YMzTq2erFsj3q+2rXY01Hadg/msuehxheP1r04v5qZY5XAPzj1+tNjSJcjy4OTg4ReT+VeR/qhi4qSWNk001qnptr8R6P+stF2f1ZLW+lv8jyyPxHqaAql7OiAcAPxQms3NxeRSyOk1wjoFmkhVnHPHJGa9Mn061llTfawsOeCgp8ehabJKqtp9tnIIITBz9a4ocJZzRknDMG0raXmu3mzofEWX1E+fCK7/w/5HA60c6hdn/pq5/U1gXIIJzWjra7b+6AkcgSvklye5rn7oPkkSv/AN9Gv1lN2Pz/AEfUgvDgHrz2rB1EkDH481evFfH336f3jWDeiX5h5r/nTk32Lil3Og0jUl07w9NcNHLcCDcxit03u2OcKvc1qeM7y2Pw91l4Xby5dPm2hxtYsYyAMHoSSOK5Pw5MptbqFpxHKJFYF2xwcg/0rZvvhb4g+I2ltaaVKjW6OrTys2Exzhfck8/hX4JnOEks5qRitZSUvlo/0P2bLK0JZXCc3aKVvzR53+yeVbw/fLJwTdSj8SOP1xXuMakSNIhVXBxnANcp8P8A9m2/8A2DxNJfCeV2eR7WbCkk8cEYrtX8M3ukaXKkMOo3U6gspnVWLH0OMVjmWWzrYidWKvdt9f1RphMbTjRhBuzsu3+ZDNfXkDFlkiyRyTCOf1qqL+8B4a3yP+mR/wDiqw7fxkst8um6rYXOjX2cIt0uEl/3W6Z9jWyF59xXyGIoyoz5ZxS+SPdpOM43TLEN9dDhYrMDOceUw/k1TnUL3p5Nke33Hz/6HVOM5IxVhOvtXL7vWK+5GvLYR7q7Zc+TaA+wf/4qkF1dngwWh98v/jXH/Fy8ubDwVc3NpczWs8csbCSByjcN0yOx7jvXm0Gv3tzdafZW/iC9ZX0y3nlMV4WfzWu0STnJxjLLjt0rvo5csRT9polr07W7ephOuqb5Xc95ea4kQo1jZOPQs/8AjU8ep3sSKg0+xYAY5eSvBofE2r6Zo1tdnXrya4eW1V45pVYbXtWkJxjPLn9AKzh8QfE0KRj+25iG+1IxaOMn/j3EikHb1Unj9c11QyiU1ePL9zMZYqCfvJ/18z6HN9d4b/iXWPzf9NJOPpT9N0S7vNRS7nRLeJIXRViy5YsVOeccfLXg/h74ta7/AG3p1jcXizM2o6XAd8KfNHLbM0gPHd0z/LivohPE94DyIiPTyxXPPBQwc08Qlre1luP20qq/c/j/AEy5/Y2V/wBdz/u0xtIG7AlzgY+7/wDXqI+JJW48mEcdgf8AGkj12ULjy4wcdTmuGu8LtTX5lwVfqy7baXjIZvpgVo2lkkTMXMhB7IcGshNcnB4Cf981Bq/juz8PW4n1O+tbGM9HnYLk+2TXmxa57Qjr82dPJUkrNnTS29nIPlilU+pf/wCtVZtHikB2u6HtuwRXncnx98Kqx/4qC1JH9xM/yFRN+0B4aI/d6s0x9Etnb/2Wu5U6kn71J/c0T7OUdpfidpcQPbyFHxkelQnrWHpvxP0fxbeR2tp9oF15Zc+bA0ake2etbBcHpXBVp+ylytHRG7Wo4nnrTS/amk85NNJ/L3rnuXYeT0pjHGaDn14prfrQnqMRmyKaxyP8KD2/nTfx4oGKzDmmFie9DEfjScnsaoABzxQwO0+1MGRn2oLZ9D61btcLCFuainfZExyMgce1P3DGCRVeeRGhZfMRSQRknpXVQcVOLltdX9LmNRSlBqO9mbF5o4hSMwynLOFIkK4wc+1U9XthZNFDE0nmMNxkbG0Dvjjk/wAqoX+rvqEaxXlzZmENuKIhGT9SxqGTxAqwGBtSt5Ie3nYdh/wLI/M8+9fqmKx3D1T2lPDUuVyjpLkbSev2b7+f+R8PhsFnUOSdebkk3ePNZtettfTT8TZ0/T2vWLMSkQ/iHUmlsrX7fDMVintpEb5BOMBh2PQf/Wrn28TwLAsLarGsY6CFth/MHNV28VWMLB11acMOc+c7j8myD+VYYXGZDhKMMPKjKp/NLkV232u7q3SxrWwWcYipKsqihrpG7sku9lZ363OktrVGsrqecPuhLfKDjoucfzqOe3iayS8tWZ4T98N1X6/TvXNXXj22dHjfVZXRwQQIV5B/4DVVfiDZWhf7Ndzwh+WVIgQT6/MDWlXGZE6UcIqDcHFpz5LTT+y99fP/AIIqeBzhVHiHVXNzX5eZuLXVbaeR1rpDZaY93eI0mf8AVxBipb8v84p+o6agmtBaxsiy53NuZgOnXJPvXDXPxEs7k/6RLc3OAQu5EGAeuMYqu/xIhwAJb9scDEm3j8CKmnmGSwpywjwzdNJJS5Y87d7ybbenZa9xzy3NXNYhV0ptybV3yq+iSXW352PQbqCK31CCMw2/2TZh5JXG7d7ZP+c+3NS70y4W7RbZm2n7jhVYYPY7gRXn/wDwnlhFnZpxHuSM1A3jy2PTTlIHQF+B9OKivneCxKUXhHDld4uLgmulvh2a/wARdHJsXh23HEKXMrNSUmn5/Fvf0PU5La6sLOJI4VvrhicylERU+oGP0rJDMpYOfnDHd06556cda87fxxbtz/ZduT/tYP8ASj/hYssSqsVrBGo6KCcCvOz3M/7WpQpUqcoKPRuLW27tFNvzb+R3ZVlcsulOU5qXN1s77+bat5JHoTMSelMJFeeP8SLs5Ajtx9c/41C3xFvj0MAHsp/xr49YSq+h9I5R6s9HJ4ph59q8yk+It/jHnxKP9wVXb4hXzcfbo0+oUVqsDWa2/P8AyJ9pHuep7gKaWJGa4DR/EOqajIHW5EsfoEGD+ldtFI0kKluGI5FYTpOk7Mad9hx69c1XvLiW2tZZYNvnKpKbxkbscZ/Gpmb3qrdtuiI6ZpQbuijy/wAR/ED4hW0D/wCkWDIp3bVtyP615JN+054mttRa2u3VVRtrmKFePwPWvoHxBZrLbyAjqDXyP4u06wh8TXqGKbzd+eHGPy219rlSoYpyjWpp28jy8b7WlTUqLPonxHrp13wvoGqeYswuEc+Yi4B6du1c3HeZ6nP1qLTz5Hwg8OHJws0oAPUAsf8ACsg3wSInPIP/ANav0jJWoYNQjtFyX4s/Oc0i5Ynnlu0v6/A3zd4B5xT0uSxBJ4rlGS5Yk/bJEJ7KFx/KpovtQx/pjEe6CvdU2eO4JnVrcgd+PUVLFc4xgVyyNeA/8fSEe8P/ANep0kvSP+PmIH3hP/xVaKZlKn5nSmXcc5qRGAzzx9K5xJ78D/XQn/tkR/7NUwvrtQOYfrg/41qqhk6fU6JHOcE8VYWUgDDCuVOuS2s8Ed3EghuH8pZYmPDkcAg9M4PNbcc4C/T1reFQ5Z07GmjkDOQD+dSpMwGSc/jWYlwMc8VKkqlT/jWyqGLpmpHORjutaNnqAhbk/JXO/aERdx/WsDWvEckassbGNenynk1XteXUFR5tD09tUgU8yKD6EinxX6SqShDDHUHNfNOs+P7e0nKPO80mfuR/MR9TUGmfFhLWddvn259S5H9KX1+zs0bPLny3R9Q/acjFWYmE3Q9B0rzbwP8AFWy1eSK21BhufhZSMMPy4NeqQWUXliSPDKwyGB616VKsqiumeTUpuD5Wis0eOCfzoq3NbFV6d6K6LmDOJayLcYBqNrIgAAcVnSeJtbk5i0GOEHnfPdBv0Aqu+q+KJvuw6VADzlvMYj+lZOcDdUp90az2TYIOf8ailsmCEbefSsiQ+JJF3NqltDnoIbMP/M0w2fiFsGTW5yD12WsafrzUcy6RZag+skaX2DbzjBzULaeztux8tZz6desSJtZ1AHvtkCf+y1Um0Zjy2v3qL3DXgz/Spf8AhZqoa/F+BifFfz9M8PK8TmEPKEaX+6MGvIdAYX0ssc7BmC4yq7Q655yfy/M1614y0a0GgXRbUptSlCEpbm7Dlm7fLuyefQZryrwlKdL1GaO9spJJGXkbiEC5zztByCcV4OKi1Wu9Ez2cI/3U11NXXdMt7pooUtJLe7KE4tpPMiI7EEk49OTVyz0GLw/CkqXc/wBtK7pIH3JsHc5XI69zxWZcObaOzn+3XNvH8z5gjISPnGF9fr+lXv7Wt7lMPr89w2cIT8mAf73Gayjypt21+X+Z0vm5LJ/n/X9aGNeCxu7QzvEzy738yR5N7KueOOMDnrUfhzThrd19h021+03W4yZAOVA7788AVYvbWNblYPOgi89gocuW4Jwc8fjX0h4H+C9t4Fs57i3sLmWJ4Wnl1O8s4diomAVUyHrz90DJPHzVyVqdeUJSoRTku+x00qlCDTrtqL7fkVfhBF4b8Fal9oh8qK9to1SS6nYb2c/eIycgYz+lcL8Sta/4SXxlqOoySid552feBjf0AOPoBXdaxf21potzOI0mgdWIkezihkbOVIDKoO3jpnGfpXiZuWnnds4GePpXlZWqidRVHe1l313f9dj2sa4TdNxjbR6dv8ia6kGzGN3PA9T71nzlicscsepqaSUnJI6dwaqTP+R55r3WecXtE02bWtYsLOAbnaQM2eyryT+Qr6H3vaETHJYjALDp9a8k+DN0dJ8USaq8ImtoIGiYMuQd/X64AP5ivar23jngN1bS/abCQFmyMvH+XUe/51yVYcy5l03JlW5GotaMXTLp2nhikBWRJFfj+IYB5Hp1rNi1KbUNRniZUVYhtMg7DsPQ81bsrlbe5jWVFwkW0PnJI7dfbFXdJsbUalcx7cyEZYk9B1FcutrDuua5gMlxbGTy8+ZI235uOo9+vavH/wBpY3MWg6HFKNqNPIwXHfaMfXivpGWOEEJOFdcMowa+cv2sb6J08O2kTM+DNKdw6Z2DHv3qYqzCcrpLzR87qpZsDknsK+p/gn+y3b6Xp8XjP4moun6bGn2i20W5by3mXGRJcf8APOP/AGeGb2HXT+BXw78CfCzwZa/EnxJqtjrepsgmtIsb7bT27ZU/6yfPRcYU88nBHkHxp+P2s/F/WJLaN5bXRTLmO2LfPMc8PIR1PoOg/WvSjCNBc9TV9F/mctSVSpN0qatbd/5Hqf7R/wAbbrW/BsVtoVy1ho85W3RYF8oPDg4CqANiYAwPTr1Ir5RSVo3DKxDA5BB6V6l8aj/Z9poumBsiFTn/AICFX/GvK0xvXd93POK5qs5TldmlCnGmmo9z6S8L3GlX2rWkLQ/aRq1lbgSq7KY7iOPgZBGcgkfVRXdeD/A9vrWtTb7XbbWmEbepyz8Hp3AGOvrXznoPiF9PgsruKbZcWMqyQZOenK8fpX2Z8M7qy1DwdbataxiGK+Bmd3bLs/3Wzn0IwPpXo4SClJReyRz4p8sXUS1vb9V+pck0u206MJGgTAxhQKwdUhiuWZHjEi+gOK1tX1ZSxCZbqcgHBrnLq7UbmZgCewr15OOyPKV27sxr/wAO6dcE7hNC4/iS4cH+dUIvDtlb52T3EmRyXmdgfwNXLy/Xd/rMDtzVU3yg4Vxk9uprmfLfY6Vz23OL+IXh5LHTZdTtnVDbozMCOCQPlIHrnj8a+dLud7qd5ZWLyOck19JfEe6eXwlqgBJ/cnNfNeN74HJzXkYpWnod+G1Tuel/CXwfoV6p1HxJBNc20jGKCCN9oHrI3qAeAPY5r07wV8JZNK+Ir6jGqadoOlPvfVQu0EMh2rH03SEHOB06nAqL4XeEdQVYb6/kXS/B9hF5M0joDLqEgHzpFnoATy/Rfc4FdP4o8QXXisQwRp9j0W3Xy7azjyFC++eTnAyTye/YDohSp+ztNf1/kc1StNVVKlL9V921/wCmWZ/jF4J0ea40b+wp4dFLHa8UXmeaWPzu771ZmJ5J5z24Art/CPhr4d+NdCutbt9PittEtGEctzG08OXxkRqrcO5z0U8DrjivLvDvw0i8YXDX2oSNYeHrRts92q5eZh/yxhB+857noo5PYHsvEmtRzafa2FlAum6NYqY7PToWOyJSeST1ZmPJY8k/lWnO4u0kvJWMfZxnHS91u7v+ri658Q7e0iXTNFsU0jRIHPkWisWY56vIx5Zz6n6CuK8b/FiXwzprNJKrSSD90mAS1cd458W2/h9TuIkuG/1cWeT7n0FeOeJNRuNS1N5biRpGwuMnhRgcD2qKtdxVluaUcMpO72PV/h/+1t4r+H+pw3NtZ6feRRGQrBOjgZc5Y5DA55P+Fe56R/wUonkCjVvBCMAAC9nqBX8drIf518OY5qa3cBXUn3FcccXWhopaHpSw9Ga96CZ+iekf8FEfANwVGoaPrlgT1KRxTKPx3g/pXeeG/wBsn4U+KLhIYfEEtrcMMiK5sZlPHuqkfrX5UvJuJrvfghZ/bvHltHt3gRSMV/4D/wDXrf8AtGrHWVjnlgMO1fla9G/+Cfqnp3xd8D61cxRWvifSZJ9pZYpLlI3x6hWwa63TdTsb10a1uIJgOAYZFcfpX5t+KNDitPiLo1uy4juITFjHd96j9SKxNX8PWPhz4ZT3kMt5FqzXQJZZhsHzkYAABU4Hcn8OldEsyVO3tVa7t8zip5bGum6V9Fd7bXs+x903yxw3FwIxhDIzEc9SxJ/U1i3sEU4xIMqrBwPcEEfqBX52WesstnO09xdSz7h5YLt0Ockk/h+dUp9TlY5Esw/7aGmsxS+z+If2ZHZz/D/gn6HXjK+cED1Fc7epEkjyDAZhtPPbn/E18DTarcp0kk59ZDVWTULmQ8zSDP8AtGh5kn9j8f8AgFLLI/z/AIf8E+4pka8ult4AZJpHEaIOrMTgCvuP4a+A7f4feBdP0aOMCaAFrlwc75j94k9+eB7AV+Uv7IGltqXxdt9SnQ3MWkRNfBZDwZAQqfkW3D3UV+iN/wDtPw6JY3Vzr1hJp1uZNzTwxmRFBwOxJr5vHZzhvbqjU0l9+572DymsqbnSd192x6peR7pD8vFc5rc7WslqiRmQzTCMn+6O5/Kszwh8afC/jixS9sr8PbyMVEhQryOoOa6q9KSwLLEwkRhlWXkGuJ4ilXi1Tldrfuvkdbo1KDXtI2OF8YeGdP1+xe2vbdJo27MOR7g9jXl8Nrc+G78ades09u2Ra3Dnkj+4x9R2Pce/X2TUQSeeprldf0mLU7N4nHJ5DDqp7Ee9fE5rRjUT01PocDWcH5HJxnElWFbk1Rid0kMcwxNEdr44yex/GrOSDnpXwrXK2mfT7q5i+N9ITXtEjs5IPtUL3ds0sQ7oJkLfhgEn6V5amiX7anayx6TdxLb6fFbMzWzLl0uSxxxzkAHPeva8jA5p6njFdlDGzw8eVK6+fUwnQVR81zwDWdNRNEWKWxb+0kjtJfmtzv2Jbuv3sdnA4zwapQaGt4mszTNNG1ha6jPGicKzC3t0+bjkAO3417Z4v8aWvg9LU3UEswuGKKIscEAk5yfQVTuviJpNvp1ldzxSmC9U+WVRZA3ByDgnPCn2r2KeOxHs1yU3ZvR3++xxyw0HLWS0PBNPt2bxz4fuoyDbvd2chYcg+W1uikH6TN+dfVQPeuK/4S7wmdSWx2xC5imFuqG1OFcSbAAcf3lH5A9q7QcVwZjiZYlw54ONk9+utzXDUfZc2t7jhz9KfH1qPJ/CnRkAivnpq7PQiWlbAHFeN/EHw7/wkfxIY3eZoo7fbEjchQNhOB9WNexRnK1xuuwD/hNYnx96F+PwT/CtMJN05ykt7GtubRnP6X8O9NjA/wBFjz/u10tj4QsoekCL9AK1rWIKB8oq9EvHGM+1aTr1G9WVZdEc9q2nppUllqUKBWtZMNgfwHhv6V2SSrIgZTlSAQazLy3S6tZYX5DqQRUHhm7ebThDKf31uxib8OhrkqXlG/Ye6NksAfakLCmE0mQSea5twsP3Fe/FQXt+tnA0r5IHQDv7U5mH5VWvbcXMDLjOOcU4q7Vx6HGap4+u4ZiqJDCvbfyf51mP8Q7/ALTwr9FFfKPjTxfrl94j1EXd7cQuk7oYEkKKmCRtwPSubk1K6kI33Uz/AO9ITX6pQ4Q5oRlOotV2v+p8rV4gpwm4xpt29EfZM3xCvsc3yIPYLWfcfEiaNSZdXEYHXLAYr4/aV2PLk/U00SHnk5rujwjRW9T/AMlX+ZzPiN9Kf4/8A+sJ/ilaqWD+IYwRx/x8gf1rOufi3pi/f17cP9mct/I18xStytRhie9dceFcKt5v7kYS4hrdIL72fSM/xh0MDB1R5Porn+lYF98d9Jt5miit7u7CgfOoCg/mc14crEd+KaJ40LArl/eumPDmDprq/n/kjF55iZ7JL7/8z2V/j5A/Mekzkf7cyj+hqtL8eZm+5o6j/euP/sa8gSc44/SpFl4yVzXXDJMEt4fizmecYtvSS+5Hp83x01Jh8mm2y+hZ2P8AhVR/jXrj/cgsY/qjH/2avPTPxgADFQvL8vOB710RynAr/l2vx/zMXmeMl9v8F/kd7N8X/ErH5ZLROP4YM/zNUJfin4rlyov0Uf7Fun9RV34SeCLbx3qc6Xt1LBbxbV2w4BYnPcg4Fe0at8KfhT4QkSHWtWEE7LuVbvUvKdlzjcEVSccGuCVPAqu8PSw/PJK7tG9vvaOiOIxjpqpKq0n3f+SufPc/xC8UuedWlHsqIP8A2WqM3jfxGfvavd8/3Xx/KvoK3+H3wj8Wztp2ia2h1Fkdo0t75nclVLHCyR4bABOAR0NeKv8ADbxNLfNDD4e1KVI5CpkW0fa2DjIOOldMYYaDtVoqH+JRX6tGMq+IkrxquXo3+Vkc7P4q1xlG/WL5vfz3H9aqTa9qciHfqV2xPrO5/rXdSfBfxneb/I8N3mSTgOAmBn/aIqSD9m74gXQGNBMf+/cRcfk1afWMvp7ygv8AwEyf1uXWT+882kvbqRcvcSsP9qQnNX7LVb2O2CLdzooJwFkYAfrXp8X7J3j64ALW9nbj/ppcH+imuy0L9ju7/s+P+1NfjtrnJ3xQW+9Rz2ZmXPHtWc80y2mtZxfor/oOOGxtR6KX4/qzwNtTu263UzH3kJqJrmVz80jsfdq+nrf9kLSU/wBf4hnf/dWNP5k1fi/ZS8JQ8zapfyf7s6f0Q1zPPstjtL8DZZdjpfZf3nyi0rEcsTTSWPU9a+u4/wBmnwPCBua8lH+1Mf6KKnT9nnwDEQTZ3L47GV//AIoVm+JMAtm/u/4JayjGPp+JQ/ZG8OfbvCWpXN0XMBuSIlz6KM/r/KvWtYjig1GWKEYjTAGT3xzUfgy00vwVpcWlaTatDaqxwpPcnkk5NQXMzTzSSHq7Fq/Oc0xVHF1Z1aa1k/wPrsvw9XD01Co9kRO2T/Q1UumwBjirDMPTmqd0+5sdgMda8eG56zMrVF32z8Z4r5R8d2wTxpecfewa+sdS5t2z1wa+V/iZeXUPi2SGOZljIzgHpX1WSNurJLscOOX7n7j0NTj4OaOf7l04/Vq4+WUmPg5+Zf5iupeUW3wP0uSZ8AXTEsx/2mrzceKrAEqXYjpxX6Pksl9Xkv70vzPzzNYSdWLS+yvzZ2KSZwRyamVgeR+NchD4otmbC3rr/vQ7sflirkfiFWxt1CL/AIFat/8AFV9CmjxeRrodShGBzUykYOK5ca4+QBe2f/Ao2X+tTx65Mp+WfTnx6zMv9DWqkYyizpFbn/Gnl8AYPFYK6xcsRiOyf/cuz/VasR6neFcjTxJ7R3Cn+eK0UkZcrWg/xI+LO1I4xdxN1966FJc49q5S7a+1lreE2TWkCSrJJJK6k4BzgBSa6SOUEAZzjpVp3dzOaWiX9al1JcjrzUyzZOO9U0PGBxUiHB/pWyZztOxZnJ8nrkYryz4gaxLGUtrdiJp22DHUDvXsmnaXNqsBWBN79D7V4n4/tpNL8UwGWMnyXZSAe9FW6p8yNMLaU31t/SO+tvhXoPgfw7az6nf27a5MgkeCRgSMjOAMdfeufvdB0zWC/lmE4P3HXA/CvWfhn8Dbz4mRS6y9/Yo9wC8IupXyCeg4U1sePf2Ytf8ADujxalY3tjqU6gieytywZcdGUn7w9eAenWudUKlRXpwbNKGJot8nPd9W+/X/AIB8y6lok3hYi5hYtpzPtIzzE3Y/Svdfgn4/bWYP7IvX3Sw8xOTyR6VxXizSL1vCtzBewCGLyzKp2Y3cdc1538M/EE9t4n09EfawbbkdelFGs6UkGMoKrR9qt1/X5H2tcOkUId/lXjOaK88m8SXl9aiGSTK+uKK9xTbPFcY2R4tN8UdTYnOqWMQPfejH/wAcU1FJ8SJDDvfxUquP+WcSzZP/AJDx+te4eG/2d/BkvhfT7ptAlkkm0pb1r17mR2Mm1SVES4ByWOPmzx0qne/CfQ/DO5I9GsZrhYIS5ulJiSXGXAMmQR0HG7o2dvBrz3icR3PXlClCbpcjutPx9H2PDJfHlpdPmTWNTmYk4WNC4H5sv8qQ+KNOkYAyavP7GEDP4+Ya+i5rvwjpoWOfSvA9nF5yhhFPAZPJy+7OTw+AmAMjqc84Gde+K/AuhNc/2d4nsYYCC0cdqCWBIXjAXbgFW7Z+Y81Lr1v5gVNLam/vf+SPnu58YaVE5T+ztRd84w10qH8thrb1PTLzSdFs9YutDFtYXvEEtxqAff17IgPY1z3xQ1e38TePdQ1SycTwTMhDqpUMQqgnBA7j0q1J8U9cWxhsWEN1Zwf6qG4063mWP/d3ocfhXBVxVZNcr9T1MPhsPUpN1Vyy9fv319CtL4oewYXNpb6fBcw/PHKvnOykezNtP4g1mWEcUek295LcGzW6Zo1KMe2CQfapNQ8W6zq0DRpa7AeP9Hs44h/44orL1m5S38L2FiVYXEUrO2RwBgZ/HmsVVnUTcyqlKlTSjTae2xZubG0jU7b3IYYysowaoy6TYogJukJxnhlrk2y7VJ5fQjpWd79B8nmz6A/ZZ+GOmfFD4nDTtTE13pdpbPcyrAwQbhjYGbB4yQOK/Qd/AOkXsBj1Bbq/QDbturqRxj0xmvlf/gnXoZW08W6yyqBuhtEcnk9WYfov519jSSFTjG4mvoqGDozoxdSN2/X/ADPFzDE1KVRU6cmlZfe/+BY+a/2rfC3h/wAIfDiN9MsI7W4uLpIg4diQuGYgAk+gr48iQRjnrjJr6n/bk8TQWEXhrTp5RGjGW4w3QkbQPyya+Q28WaYrYE5Yf7h5/SuCvCnSqOMEkvI6MrlUqUpTm27t7u+1karD5SPWqspAbFVR4t0xjzcFT7oaItVtL2QiKdHbP3c4Nc7afU9ezWlj1vwNbRWPhpJpVH75y23P1GfpXYaRrUmjTLIgXygAWj/hYdxitjwdd2dv4T0XT/7F01ZYrfL3k8QmeViSeVYEDAIA+ldPD5Ei5ay0TJ67tLh6fXbRCjd88Zr8ThrV3GTi4aev/AOZ1a3s7uA6nprkxOMPbZ5RuuB3/Cl0zVY474yT5WTaUbHBPB/TmvQ9Au/D1s07aloemaiuzCpbbLY7sdyq5FYl2bOa+mmh0LT7aB3+SJbh5Ni+hZ+Sf0qp4VbqS/E5oYmUXy8unr/wDmrzWVubggSBcJuH+1+lfNH7Rmoyah4h06MlT5FqMlfUkk/yr6/l0zSpIi40xeRwFlZQfycYr5D/AGiriFPiDeRJax2SQwwoIkmaUfdznLEnv0rnqUFTXNzXNaeIdSoocv8AVjyi2ufN8q1uLiVLTfnaDlVJ74/rXe6fpGhrqugWFh5d1cXN7H5kwfewRWGfpnB/CvN5G3k4GBXYfCGDzfHFo5GRFHLJ9MRsAfzIrkWrPXTSWqLvxpvDN4pijJ5jgBP1Yk/yxXAV0vxIu/tfjHUDnIRhGPwAFcyPrQ9WYUtII3/DcMuoXUFlAjSzzyLFGijJLEgD+dffVrpcPhLw7Y6PYxHyrOBYFZk5dgPmbHXJOTj8yK+I/hdBe6TqcfiVLFri203fOjnhPNVcpn1w2049q0NQ+OHjm5vJZzr88RZidsSqqrnsOK9HC140U292Y16Xtmop2t/SPqzUhKitNdy+TEOdrEFmP0H8q5+RLvUHP2e3+zxZ5nmXnHsDx+dfM6/GjxeoOdVMjdnljViPoSKydS+I/ifU3LXGuXj/AOyJCF/IcVvLGQ7M544NreX4H0xftpsc+1pi82378jDoO+TUTx288TbGeViOOQVHvXyldatf6lj7TdzTY/vuTS2+p38LqILqdTngK5rH62r/AAmqwqS+I+hfGUUg8OajG6k5hbk9+Kzvgb+zrceJZrHW9fVbezkIlstNl3CS8A53sF+ZYuOvVu3AJrpfh74T1Dwho0GseObh72+uED2Ph64w20HlZLjuPUR9T1bA4K+IL291nUJNSvLp5L5vniKvt8sjgHI6Y6cdAMCrqOMbTmrvt/mc8VKUpQhKy7/5HpfiTwD4k8QytczvYizgASCygk2pGq9BjAVcdgcfnzWbYfDi6tjHdeJJY7HSNxCQ28ubi8I/gTjCr/ek5x2ySKufDvxJ4h0DQxrHirUGvLGVS2m2ky4u7pum8SDDJCOm4klui9zVOTXbvxbqs95fylpCAiqowsajoqjsB6VrOcVT9o07+Zy06E/a+zUk4+SNDxVrazW0MVqkNtaW6eVb2kI2xQoOcKP1JPJJySSa8M8afEc6CrBJFkvGH7uLPC+5q78WviPD4bmksNPmW4u9hXjkR56k+/tXz/dzTX07TzytJK5yzMckmvN53FX3bPWdPmlbaPYl1G/uNVvJLm5lM00hyzMaXVl/0yT6D+QqkIyp4YjPFX9V/wCP2UfT+VYm+2iM0g9sUwDByDx9adsxUbDsOlZ2L0AKc16z+zPYi8+JkatkBbSVvlJB7DtXkgJyMdTXtP7KcZ/4WXMT1WwlPX/aQf1pxiptRkrpkVZONOTXY9L+NMTWni7T7iH5ZIYEdT6EOxFeYePPEE32yS2MrDRrpxcCNRwjnnB+hyK9e+NChvElvnvbqo475avK9S0yO7ieOaPep9un0rqrU4z0avrf5o8vC1p04pxe90/R7nHT2yuoZMMp6EHNUpbU84FXtX8Mz6Jbrc2l8kkRPNvzuX8OlVYLwyr88e01ztNaM9CLTV4mVqFu3lDb1zWeySp1/lW7qUyLCrHgbsZNY9+kigOrtg9u1S0axZ9WfsUaHs0XxNq8g+aSaK1j+igs3/oa16h8X/FF/wCHrOGGO3SayuY2EjPDu2sOmG/hPIr51+B37QjfC7RBo8mkC6ie4NwbiGTa4LBR0IwfuivpzXPixo03hmZ/Eum7NMeNfNaeAgAHGMmMg9xXwGOoVqeP+syWmy69Lff8j7TA1aaw6hG0rbp/rcz/AIHajJqfgpp3xn7XIvGfRT/WvavCfjW58PyLFIWuLBz+8gJ6e6+hrxz4c+MfAUtrJp3hvVLRIpZDILczndvIGSA3Pau/VCAPfkV85ip1aGLlWhdO99dPzPUShWp8s1o+n/DHs960F5bx3VtIJbeVdyOB1/8Ar1gXIycVjeCdb+yzHT52/wBHuD8hb+CTsfoen5VuXsZjkZSORXq1MQsZRVW1ns15nkKi6FTk6dPQ4rxLZiCZLxRx9yT6dj+B/rVXI4JPaul1CBLmF0YAhgQRiuUtwwUxsTviOw59un6V8niIWlzI96hO8bMnwCee/tWHrXjTRfDt+lnqF8trMyCQB0bBXJGcgY7GtkOR1HNcd42+Gtr41vo7qW7e3lSEQgBQwxkn1/2jWNCNGU0q7tHyNpynGN4K7E8aWOjeK0sopdYgtJ0QzQFnHzKwHzYJGRj+dUF8GR3mjWMEGsW95Na5AdCFWQncHBxuxlXI46U3W/hhe313p00F7FttrOO1bduUsU6NjnrgcVzuq/CjXLh2dfJZUdmRY3A3Dfkdcc4JP1r1qKpqnGKr2S7pHLOT5m3BmpcfC/UIvFa39u8E9m14lyC8hEijzGdhgDB6j/PX1frmvKPDXh/xDpumWUF1DPHKmtCclXBxbmIjsemRgj3r1XOK8/GylKylNStdJr5GlFLVxTV+4p4I5wacjDgk0w84pdwC8CvGlqdqLKHjrXM68m3xPYNj7wK5/wCAk/8AstdFESB6DFYHiYY17SW9ZCP/ACHJU0PjZsjWgUeXVlBgZH61VgbAxVgHGPSlLcdiQkYrItydO8QunSK7TIx03D/61ahIP4elZfiAH7Mlyn+st3Eg+nf9KcddO4G6WAH4elR7sfSmxTLcQRyLyrgHOaVj+Arka6DA85OKdC+GAz14qMvzjp70b+aq1ncR4D8Vv2XdX8TeNL3VtIvLKC2vCJHjn3qVcj5uinIJ5/Gubh/Y511iBNrVog7+XDI388V9RSTy8ASOFxngkCo/MdhkuTx619rS4mx1GlGlGStFW2R8/UybD1ajqSvqfOsP7F90f9f4j2j/AGbIn+b1fh/Y1sUX994iuG/3bZE/mxr3hjk9c00n5RkVMuJsxl9v8F/kCyTCLp+L/wAzxiP9kHw4MGbWb4n/AGZIlB/Q1eh/ZN8Exf6y71CXHrdJ/RK9YJAOaCc1zz4gzGW9V/18jWOUYRfY/r7zzW1/Zl+H9sD5lvLOc8GS5k/9lxVLUP2V/AF7fPcxteWqEAeRBOxTj/eBP616ruA5yc03PHWuf+28wvdVZfezZZXhGrciPMIP2Y/h3bjDW99N/vTt/QitCD9n34cW3TRJJcd3mkP/ALPXdvIqjqB+NV5dTtIR893An+9IBUvNswnvVl97KWWYWO1NHOw/Bv4f23Twvav/AL67v55q9B8OfBlr/q/CmmL9beP/AOJqefxdott/rNVskx6zr/jWbcfEzwxa58zW7QY/uvn+VQ8Tj6n2pP8A8CNvqWHjtTX3I1k8P6LYIRZ6Ra2h65iTbz+GK8B8R+D7Xxh+1LoNjqEC3dkbH7RJC4+VxH5uAfbcoFes/wDC3/ClxL5EGqpPKeNsasf6V4x8bfFdx4A+K/hPxPbxPNAbGSGZEyC6edIWAIxg7ZFI564r7nhGVSOLqrEJ6xT18pI+Z4jopYSMaVlq/wAV/wAAzfCXh/TIfjzY3NpLY2l0wui+j2FrLHHaqsEiglnAyScZx3zX1cl3IqKAVUD+6gH9K+cfCeu6R4r+Jk3jTTy32a00mcXMX2ZoREVkXbjjByjNjBJwvNWrn9rjRIgfI0u4lx/ebH9K9Hi3C4jF1qUcLBySTenm1/kcfDtSlThVqVZJXaWtui2+Vz6Ea9mP/LVx9GxUbXMjHmV/++q+Z7v9r9cfuNC5HQvJ/wDqrHu/2u9XcnyNIto/QsSf618NHh/M5/8ALu3zR9W8xwUd6i/r5H1S0hY5JJNM4r4/u/2q/Fkyny47WHPomcfmKIP2k9entQbqW5NwScmCRI1x9NhP611f6sZi1dpfeZPN8Ftz/gz68JwcdM0jMB3A+tfG138d9buOjXB/66Xjn/0HbWPd/FfWrsnJQfV5H/8AQnNdUOFca/iaRjPOsJHq38j7Zmv7eAfvJ4o/99wKpSeJNJiOG1G1+glBr4fn8catPyZ0U/7MSf4V6N+ztYX3jj4kW0N3cSzWUMbSzJn5SOg46dT+lb1OGKlClKpOotEYrPKEpKMYt39D6l03ULe9EsltMsqop5X34/rSEdsk1u6/p1no9tb29pAkTOdzEdSB6/nWCcdK+Qr03RlyNnvU5+0jzW3GMcAnOKovlmbtzV9kLZ2jNRJaLzklj3CjNKnGUvhVzRuMd2ZOpoBaEnuCa+WPicIh4raVriFcLgqWwevpX1xe2Et1HsFvKFxjccJ+przW6/Z60fVfEser6xfNNGhz9l3LtOOcNtyT+lfRZZJYSbqV9Fbyv+Z5+Ln7WnyUtX/XU83+IlpLH+zvpQOY99wsi9tylmwa8GsvDj3Me5srnoSa+tf2j44Z/AQt7eNY7eGaFI1AwABntXzbbllwK+4yarz4aUl1k2fLZnScalOMukf1ZjN4VdPu3DKfpSJ4bvVPyXjA+nIrpCxA9R69aertkEY+hr2+eS6nleziznBpetR58u/fj/bYU8ReJEHy3TSAc/fz/Ourg2yHBQHIx0FTRAwyEBRj6U1VmupLowZxTXniSLllLfVVP9Kcuua9F1tQ3/bEf0Fd55qt96NSOvOafiOQ4EMf4f8A66tVpmboRscIni3XIefsrKB6Iw/kas23xF1S0kDSpKi98O39ciuyECOOYl+mKpXmmwXKsGhzn8q0+sTRDw8ZI6Xwh8QIdbRUkcFiMbuhB9/8RXZh+M5HtXzlcWs/hm/FzCT9nLYIH8Ne1eEdeXW9Kjk3ZdBtbmvVw9bn0Z4eKoulLyPR/COsCxu3iZtiSjGewNch8YfCT3xa7hyHPzZA6NU6S4YcgN9a3LfXFuLY296DIhGA+OR9a9aEoyg6ctjzEnSqe0gvU4X4W/G/UfBanTJZ/IZOFVuB/n/9Xpj2nw98U73xHeLNquqJBpUeGlWGQAye2fT1rxrxb8MbLXcy2ciCTqMHn8q8+vPhlrtszRiVtn41z+1xOHXIm3HyOpU8NVu0+Vvfueu/tO/G3RPE5isdFCNIkXku8QwiL6D1/wDr15J8I9Fku9Z+3upEcWSD70uj/Ca7lnD3jbUB78V6vomjwaPZrBAm0L196w9+vU55KyRtXqw9ksPS2X5G9FIcAdKKgR8dOAe9Femm+jPJaTPI7bwzruoQqgi1q5hUAAPOqKB6YLHFdV4Y/Z+17xNISdOjs1ABEuqaiY0b/gQjx+teQjx3q6LsiuDCncIcZ/KnS+JNXeDe1/L643n/ABrylOHZs+hcKj3l/X3ntWo/AHVdKvBbxx+FroYy0v8Aap2g56Zd0yfoMe9Wbf4Fa2ihjf8Ag+xX1N/BL+hlavAP7S1CYZe5kZj0Gc5qx9q1coEFxPg8BQxpc8ez/Az9i0rOb+5f8E94f4Oyxti5+IfhGx+iLx+KIaz9Y8Faf4YtJL2P4gaX4huIx8tlZCbDEjqdyKOOuPbvXic1rqeT5k7qw52M5z+VMsrqTT7wtdysFKMODuPI9KzdRdh+wurqb/D/ACPabLwr8Op9OS5134m6tDcPH5j2FhpTTKjEZKAtIg68Z6V5D4vu7do7Wys7doreIMyu/LSBjnJP4dKxZJUnnc7jhmJ6Vq61M72mmq9v5JS3Cqx6uu4kMfz/AEpN8ydi+RRkmr+lzn4ovn+XnAqThB1yfanxAB2J5GO1XNKs/t+q2luoGZZVTnpyazSN93Y+3/2DbhNI8DeJY7h1tkN5C6vKdobMbZIzX0rP4y0K0jLS6zp8ZH966QYP518W6fp1pGbcMu3bgKpfjHpzXQWmlQXK+Zc3aJGhxsVuR+Fe3TxvLCMFHZdzxcTQjWqOpJvp+GhzX7euvaf4g1vww9hfRXqxwTK3ktuCklcc+9fNPgbw43iPxRZ2IhE6uSzIc8qBz05r1n9ou0t4YdIeGR5WLONzDtx3zzWH+ztb2o8az3NyvnNDauscY/vMQuc9gATzXmVP3tZt6XOrBQVGi4xu7OT1+85D4oeGbLw1q9vDZwNAjxZZGcthskHkgVzWgJC2tWQnXdCZl3r6jPSvZv2ntLFnrGiyrFAiSwPhoJN4Yhh1P4141pIH9q2mRkeav8xXPODhNxZ14Wp7SCfm/wAz6m0u5TTI7eVXeRsDCkZ28Y49q7Xwxqh1tZUlhRlXhiFAx9ABXksGrF5xK5CqQAEPBWuq0S8uNMvYHIP2eU+WxU9CelOhLlnZ7E1o88H3PTP+Ee05mYq5j3cHBAB/Spl0G03qBdSqcY+TA/pVCCdQvzYJz2arkF2Bk4Gc9ya9hRp9Ejw26ndlgaMYW3R6ndBR0wVb+lfD3xl1I6t4/wBdujI0gF00Ks+MkINg6f7tfcX2tjwEAz1Gc14z4s/Zn0XX5Wmsb2406R5DI+7Eqtnk4HGPzrmxFLnilTRrQrezqc1Rtqx8imvRPgtD/wATjUpyOEtdgPoWdf6A12XxG/Z90nwB4SudVfWri4nQqkcZiVQ7E4x1+p/CuZ+FafYdA1++IxtAAP8AuqzH+Yry3TlTlaR7Ua8KlOUodDz3Xbk3utX0+c+ZO7fmTVILk19AfCr9nfTvGXhCHWtauL61nupGaFIGQKY+gY5BPJz+GK7dP2V/CsaKFuLyR8j/AFsn88AVosNUkr23MpYunSfI09Dgvh5bTP8As++JblJo4ooLpkddvzvuEeBnPTnpXjN02DgDFfUHxT8N6Z8M/hFd6ZpMCRR6hdRiTazkswG7OWY9kr5bucs/tVVY8lo9QoVPaznUWzt+CICAKbLE4VHKkIxIDEcHHWprW2lvryG3hUySyuERF6kk4Ar3P4q/B2aysvB+k6FYyX2pz5tvKgXLSybQSfpnccnoPYVlGnKabXQ3qVY03FS6s8NsLCfUbqG1tYHuLiZgkcUalmdicAADqa+m/APwos/g/awatrkEWoeNJBvtrJgHi049iw6PMP8AvlPdulvwD4X0D4K+U09nb+J/EsmBdTg74bdD96OH1PXMnc8Lxkn2TSoPCvxFR57G2tGkjABBcR3CYGWBwMMBzxnPevRoUFF6tc35f8E83EYiU4+6vd6vr/w35+R4pqF3NPcy3uoz+ZOxLu8jZx3PJrrNB8G2+lWUWt+JLcOZAJbHRJuDL3E1yOoTuI+rdTgdfRNX8FeGfClzHevp9tc65D80SHc0cR/heRWJBcdQvQHk9AK888aX7XrySyTl5WJLuzZLZ6kn1NbSXs3rqzlhJzWisjG1vxFc6/qc97eSNNKW+83p0AA7AdgOgrnb7xssM5sLRhuY/wCkSBsYGCdoI7nGM9q4vxl49MDPY6e4aQnDzj+EdwPf3rIs3L3MoGckA/oa5ZzU3Y76UJQXMdJqng/wb4jaQl7zQbxyT5xP2mBjnuOHUe/zmuU1f4Ka9a28l1pgg16yUZM2nSeYVHqyfeT/AIEBWrJ5kZ47VJaatPYzJJG7wyIciSJirA1m4xluik3H4JNfivx1+5nlV1ZT2cuyeF4XH8LqQal1Xm8l+te4/wDCXQ61Gses2NpradGN0m2X671wxP8AvZrA1fwL4Y1xmksrq40Wds/u7v8Aexf99qM/+Oge9ZOl/KzX28k/fj93+W/5njp/So5Mc4GB2rrdY+Gut6VE86QLfWinBuLRhIg9MlSQPoea5WeCS3YrLG0bejDBrmlFrdHXGpCWzK68Dp0re8I+ItS8Oak19pl7Lp9wsZUywtg7cgkH16DisSMjPOPxq9cEW9ssK7A7gOxHp2FStNS32Op1n4veJ9bnE93qHnOqhFYxJnbnjoPes4ePNZlJBux1H8C/4VzDE49afA6iKUEHdgEH0oc292JQitkj2ez17R5beJbrT7h5No3yLMp3HHXBWrcSeHb3hUmiP+3ArfyYVx9kQbeEkfwDv7V1PhCwGs+I9LsRIYRcXEcXmgZ25YDOPbNd3OoxcpWsjz504390p+INN0+1jVre3N1GBl3MTqE547kVU0PTbXW/GGg6MkJK6hcxQuVJBRWYA4z6DNZvjC81CLxPcWv25ybZmCyAnAx1IrrP2drabXPjLor3Nw12lqk1yWfnG2MgfqRXDiayhRnOK6O33HZhaPPOCbvc9G+NPhHwD8I/DVjc2Wgyahqt1ceXGl3evs2qMsxC4J/hHGOteT/ED4/a58QNAbR7iys7K1d1dzbq25tvQcnpnB/AVvftWeJTqnj6301XJj0+2UFf9t/mP6bK8VAB56mvHwKlXw9OpiPelur9Ox6tdxo1Z06Oi2FjkkiYMjFWXkEHBFe4/Br9p7WfA95BY69LJq+iEhC0p3TQD1UnqPY/hXiHFI2K6sRhqWKg4VY3X9bGdDE1MPK9N/Loz9O9K1u113T4NR0+dbi0uFEkcsRyrA16Ra6l/bGlw3THMuNkv+8O/wCPBr8//wBlP4tvoWtjwnqUx/s6+b/RGc8QzH+H6N/PHqa+3/Cd55c8tqx+WVcr/vDn+Wa/Ma+HqZbipUJO8ZbPv2+fQ+wVSOLoKrDp/TRqyjrXM6tALbUFkXgSjaR7jkf1rp5SOexrE1yBp7R9n+sX51PuORXm1Y8ysdNGXK0Zp5HoRTc4z607ImijlUELIoce1JyDz1ryGj0boVWJHpmlQ8YpACOmCKAcZ4rPZWY9xScEfWnDr71EeSDUmMk56+lT0YdRScCk3E7RQTzwKjJOea55GkSzEwHesbxXgapo7Y/5bYz/AMAcf1rWi+6eMfXvWV4sQrNpch4UXKjj34/rSo2UzZGhCM4yasdBVeJR+NWQOOtS3qXYOQKini86J0YZVhipSuF6n8aQjioTsJooeHZWFpJbOfnt3Kfh2rSY/iKxYm+xa+O0VwmP+BCtpiMnHP1p1F71+4bCADB5yaD7Uc+uaQnPsKz6iGXUjQ27Oq+YQOFB614z4m/aDg8N6nNYXEdlFPCdrK0rsR9dqnFez8AYPQ8cV8a/tPeEzoHj/wDtCNNttqcYlyBx5i4Vh/6Cfxr6rIMHh8fifYYjqnb1X/APMzDE1MJQ9rTV7P8AA9AuP2o0Gdklh+EUzf0FZt1+1JOQCk0QH/TOzJ/9CcV83jOOKcysEHXFfpUeGMujvFs+Rln2KeyS+R75c/tO6gw3LdTg9tlpGP5say5/2k9XkyRc3zD0Vok/khrxZsggUYYgYBrpjw/l0f8Al2YPOcY/tW+R6rcftAa3OcCe/H1vcfyQVyGr/F/xVfXkpj1a6toeAIxMzY49Sa5yG2lkf5Y3Y4PQVWkt5Y7h0eJ1cHoynPSuqOV4Gl8NNfmYSzTGTWtR/LQ1Lrxv4guv9Zq904P+3VKXV9TnOWv7lvrKafHouoXiL5FlcSnP8ERb+QrZsvh74nvQPI8O6pJ6bbOQ/wBK39nhKXSK/wDAUcrxWJnvOT+bObaa6k+/PO/1kY/1pnkmTOSSf9rmvSNN+CXji6I2+FtSAYf8tICo6++K3Iv2ZvHd5FuGgNFIWJ/eTxKMf99VLxeCp71Ir5om2Jn0k/vPKND1K58O34u7UIXAwVboRXr+m/tR6tY2cVtdaBbXTqu3zBdyoGwMZKjjOABnrwKuWn7I/ji4wZIbC2B6iW5GR/3yDWrb/sX+I53U3GsabAAOi75CP/HRXl1sdlTqe2dVcy6ptP8AA76cMYqbpezvF9HFNfict4h/aD1vxNpU2nLbWulW9wjRv5bSSNtYYOC7ELkEjIArx57Iljt24ycc9a+rLL9jAhs3fiZT8v3Y7M9fqXro4P2RfD8sCRXWsX0yKP8AlkiR5/Q1ms9yyjflm235Sb+9hLA42pZOCSWy91JfJWPimSBoTh1Iz6imGA4zg4PcV93237JfgVNv2hNRvtgwPOuyOP8AgIFbdh+zj8PLDGzw3DKf+m80j/zbFYS4mwadoxk/kv8AMtZTiXvZfM/PWS3YHGOlaem+G9U1ML9j027uwenkQs/8hX6NWPwn8H6aQbbwtpUZ/vC0jJH4kVtQW1np8axxxQW8a8BFUKB+ArknxRH/AJd0vvf+SN4ZNO/vTXyTPzx0/wCDXjbUwvkeGdS56GSAxj/x7FdJYfswfEG927tIS1B7zXCDH4Ak194NqVki/NcRj6HNU5td0+MkifcfZTXDPibEv4YxX3v9TshkkX8Tf3WPkCw/Y78XTYF1fabag9cSM5/LaK94+BnwRh+E32maa7+3ahcgK0gTaqqOwru5/Flmo+VXY++BVG58ZKyFYYwjHoxbJFeXiM7xGJjyzlp2Ssd9HKKdOXMk7+bG+KLr7Rq0gBBWIBB9e/61kE1FJeoXJJLEnk4qI3gzjaT9a+YqydSbn3Po4Q5IqK6Gto677zPZVJP8qz9X162F1KBdKEBwFVuMD6VQvNQuTayw248vzeGbPOPSsE6M75LSgD2Ga3puMYWuLkvLmZpXHiWxiXl2f/dQmsPUfiNp9kjsY5CFHO7AFPk0KM5LznH5V4T+0RqltpVlDYWUubiY/vGSTOB6cV6uAwsMZXjRV9TDE1fq9KVWS0Q/4lfGa38ZxnR7O2AhDh2nLbskdhXnLK6HhdwPp2rD0OIpICR8yrgj0rpI5MptK8exr9RoYSngqao0lofA1cXPGT9pPQplymcMVb0IqWG9LHkYp00at1X9KgIA4A281vuZ30NOMiUEZGcZ5q1byFH+8B9GrGicBuuBUolKNlW/U07C9ToBK7DICt9TmpFYScmHB/2SayVklRVZw6qeQW71ZjmO3q2PbmixndMvrAX+6W5GfWop0+yYLykZOBjpUUU4XC78fUVPKouVVd6/iDRYLmfqlgLq3dWAdWGOCOlZnw+1xtC1p7GZiELbOf0Nbl2pWLAQEAcYPNcJ4iVrXVIrlQULDn8P8it6M3CWhhiKaq07Pc9+WXHP61KkpYdcHvmuS8H+I11jSYyzAzRDY/8AQ10SXGfY19BGXMro+WcbaM0VkPHPNPaYIm5m+UdSe1U0nyB29ap67emHTZXUZIFaXshxV3Ykn8W2Fm+yQnP+yK1tM1W11ZN1rKsmOqjqPwrzOwY219D9qgEkMv3pHGT+FdvPZaSZI7zRLmS1u4xuOBtZSPQ9x7Gop1HJmlWly7L5nTDg8DHfGKKm0bVIfE+ivdHy49St28u4SM4Dn+8B7jmivQS0TRwLs90fKEYY9I4159M/zrdsNBubt0Zp4ACu7AIBx+Aq9d6RaWcaxRxfO3J8zOfY1BFbpCwLD8Frwoq259E5cy0Lcejy2EoMjEkc8NkH8q1tO0Zb+4EjXUdtEvWSQ8/gO5rIlkdEATKjtVeWZ5I8OSAOuK6VOMdLHN7OUtbnc3XhHw2zI0/iGR7ogFo4VQBRnu3PNT+ILP4T2Ojzxxf2pd6uYyqSmQlVbHBzwDz7CvMJbt0QpG2eegqpJDdXjYEZ9+KylXp62grvuN4bmjZzaXk7EM88M8sQSGOFY12bowRvx/E2T1NaFzdHU4YhO/neQuxSeoUdBn0qG30Oac4WJy/fgk/lWiNF+zlk53NyUAyVrCLbOmTirIyoLKKbzuTGFxtq/wCFrOaLXYJYdsgiO4kjgUGyaBJAFIOe9b3gm3tXuXjuZpI5pGCKq9CPrWiWwua12j0a0vdTvreS5lk2xRAAlFIUeg4rVg1qaS2WM7nXGevH51UsdEjiJWKJpRnOCx/Ac1u6Vp99EcizjESNlkIG4+2c1ry36nC6tuh5d8V1u9an0axijLyYk2Lnntkkn2qP4S2Wp6B4nu1t9sqtaukwjIIHIx7Hmu78d6PfX9o39m6e4nJ+ZnkGAvfbwP51R8J+Etb0TS3xY75JG3sfLyRxwM/5FSvdmOFRezd3vfR+Zw/xrM9wNNZmkaKEuuxj9zOOg7Z/pXmFs3kXkMpGQrqSPXmvojxF8MdY8S2EizQeWH5UqPmH4Cud0P8AZi8UXlwhBgZd+5OckYPcdvxrOSlKV0rmlGtCmrSfU3bS0TVNUlvBbfY4WYNFA2SVXtgcZPU5NdMiyXAa3gUA5BDMMA9KtXXhm90S58q8nF7qTsA5UlsZySCT2+lI955txEqLtkHXtuHb8K5pyfPY3hy8l1/X3nW2d0FtoI2BExUeYVwcHucZ6Vu2UdtesyxuGK5yAfSvNL6W6RgszMJRgtGPf9f0rY0m9ubdJ1EnlEA/OVz+HvzXTDESjLUwnQhOLPQ4rGJo9wB3e/OaXyudu0KO3tWTo19dXEESGXzDj5mdCgP09a2FtJZ5A/2jYQcFMD/CvVhJNXR5M48snE8H/aYlE8GnadI4WNd07KOCTnAP4YP515fpkEWkfCzUJE4Nw0mC3Xnan+Nd3+0wHt/FNlAZPMX7FuGRyPnbjpXAeKf9B+HOmwH5fOKZ/Elv8K82s7zbPRwsV7FJdX+v/APqbQbEWPh7S4LfEUUdrEqAjsEGK01yF6sW6fjSaRaCHS7KMXcjZgQDKDAAUY5ApZtL3ZKXbDnk7V5/SvRT0OGdvaS9X+bPHP2mdSEXhbT7NnAmmud4QEHKqpBP5sK+XphjPb617p+04oh8RaZGZ5JpRakkPgBRuOMY/H9K4D4Y/CbXfi5r/wBg0iHbBGQbm9l4igUnAyT1YnhV6k/ia82snUqWS1PRwrjCi5t6a/1+Bv8A7NPgoeKfHhvZVDW+lR/aSWICB84UsTwAOWyf7tfR3iHxNEZHsNGALMpjn1EjDSKeqL3VD6dW74HFMtvhfceC9Bg8K+HdEeOCVRJfXcssYmu5B0LMWAIH8KDhfc81lzeGPEUrvZWWhXU0qAqURkEhbsME9M9TXfCEqMOVLXq/8jgq16eIqc7lotv8znr2OOMCKJHmklkEarEpeWZycBEA5LHpxXdeDPDUfw5LahdFT4kkQolvE26HTVPVc9HmPdui9Bk8i/peh2fghvPjmF74haIRveBg6WgI+aOA4HJ53SdT0GB1zby+SKN5JWCKoJLE8AetJRUHfqNycvT8yze6nH5LzTHPBZmkP5k14V8RPG89/rNnp9rEI7OViGlJwXABPA9OK9M1DSr3xJCCZ1tLbqIZEy0g7Fhnge3514540sLfTvE2lQw6pb37BpGeKD/ln8vGeT7/AJVhUlLRLY2pRjfu/mcH9n3yMcZ4Y/zrUNy9kDeKpeIPgH1655psMBM+3HVXH86zdVv5IbOOLYCu4twenNcrXJqz0U+ayOt0/wAQWGroqq4jmxgxvwf/AK9TzWuTxzXk8tySchcHPrzWlpnjS+0wqrYuIv7rnn8DUqqtmEqF9YndtAQelNPnIDtb8G5qppni6x1MYVvs8p/gk4/I1ozYZcA4HqK1TTWjOdqUX7yMj7fdaezTwyPC6sCGjYggjpWrcaxDqNjB/allb6gHHLFAknU5O5ep/wB4Gs+6iDWsgJ71nzKFdcZ6VN2ja0Zr3kWJvBGhapJvs7qSxc8+VMMpn0z/APqrntX8A6tZs0wjF5FyRJbtuz+FblvOwG0tkepFWbW6ntGLLO0ZJ7Hg1LjGXQa54PR/fr/wTzWSB42KMjKw6qRg1JbWM88nlxxsWbjpivWzqtvdosd7ZRXI6eYqhWH403/hB9P1B2l07UmjkIwIJmwAfb/9ZqPYdmV7dr4l92v/AATDtWWO3jjZhuVQCAeBxXY/DW5jh8baFI0iIi3sTF3bCgBhySe1cdqnhDW9IZme1eWL+/F8/wCOOtZEF+9u+SDlTypH86VSN4uD0urBGUZ6xdyHxDMTqcpVyOApYHrxzXoP7MeqT6T8T4TCI2+0W7wSGQEkIWXOORg8V5vdwm4ZpUxt6kHtXp/wK8Javby614wRIU0nRbWQzyPKAxYoWUKvU9Bn0zXnYuKdCUX1Vj0cJLkqxb6HI/FHUF1nx9rV+z7luLl2Qn+4DtX9AK5mNVyBVzxBPHfXaNAxkVUwW6c5NV4dNdgGSTYeoHUVtTpqEFBdEl+BjKblJyfUcIFJwOaa0IXtVm1trua4SBLcyyOdoMddVZ+Drfapvbwhmx8sC5AznqfbHatlBvYzlUjHc422MtrcRzwsY5Y2DqynBVhyDX6HfBzx7/wmvg3RtdVv9KACXCjtKnDfn1+hFfGqeGNMgtGk2LNgBmbB+XPQcnk163+zl8QdK8MXWoaJf3UVhaXLCa3eU7UMgGGHtkY6+lfM5/l8q+F9rBXlDXzt1/zPbynGKNZ0pbS/P/gn2hdMpbcnKt8y/Q8is+4UspzVLTPE2mXum22zUrV2CYyJ15547+mKlfUbQg4u4D9JF/xr87mr6n1cYyWljNsFWS2vLUnEtrJvUesbc/z3UzgcZzVC91i20vXbWczoYblWt32sDyeV/UEfjVqS5iZiVcAHsa8usuWWx3wTsSDk+3akD46nNM+0Rno6n8aTeDwCD+Nc7V9zTyHg8ipc1UlZyh8pgJMHBIyAa428+Il5od41tqWnAMOkkTcMPUZoVOU1aI92d6+eCOajJO7+lcbB8VdIlYCRZ4cf3kyP0NW4/iFobtk3ez6of8K5qlCrb4WapanWw8Dmp5raC8iEdwm+MMrgg4KspyCK5qDx1oTYxqEf5H/Cri+M9G7XyEewP+Fc6hUg72Zq1c1308q+6O8jVPSSJs/pmnC2K4zdw/hG1Y//AAmOkluLrP0U/wCFMk8Yabg4kZv+AV0qpLZ019xPs5fzM3GjDDH2hceoiP8AjTljQKcz59/J/wDsq50eMLIj5VlP4D/Gk/4TC3OcQyH8QKHJ7KC+7/gj9nLuzYuLC1nnhld5CIm3KFTHP51Luyx4wawP+EtH8NsfxatWyvlv4FmUbS3DL1waym3JapIag49S1we+KQ/KTRkf/XNMMikgZA/GuZIoVqp678NNA+I+jG21yyF3Gj7o2DFHjPcgjkVaaVM8uBT7bV/sBJjlXB6qeQa68PVlRqKcG012MK1L2sHBrRnE2/7Jfw8iwW0y4l9nu5P6GtaH9mr4d2gXb4djkP8A01mkf+bV1B8YSD/nn/3yarS+L5jwGA9MLXvyzbET0dWf3v8AzPI/sykn/DRUtvgf4Fth+78L6bkf34Fb+dbFp8NPC1jjyPD+mxjH8Nqg/pWY/iq57O2D7Cq7+J7rGBJJj2bFcssbUnu5P5v/ADN1l8I9Evkv8jr4vDmnW64hsbeLA42RgU19FsDIZTZW5kbq5iXP54ripNfvG6yv/wB9mq7anOxwXJz6msfa9bGv1RbO33HoKrBCvSNF/AU17u1XrPEv1YV50buXH3qY1xIR98/nR7b+6WsKl1PQ31OzTOblPwOarSa1Yr/y3zj0U15+92qZMkwUe7YFZd74p0myUmfVLOHH/PSdV/maSlObtGP5mqw6Xc9Lk8RWa9GZvwA/rUEniu1X7qM31NePXvxa8G6eD53iTT1I7LMGP6ZrCvf2ifAlopI1jzgO8MDt/SuiOExdT4Kcn/26/wDImSow+KSXq1/me6SeLk/hhH4nNVW8XyqDtjRfw/8Ar14JfftHaBaQiSHT9Tu1YZBSEAEeuSa4/Vv2vLO0k2weHbpzgEGWZVyPXgGu6GT5hU2pP8F+pzvF4KG9SP33/wAz6jk8WXZBwcZ9AKpyeIbtskysB7NXyPd/tf6vOCLPQbSP0MsrP/LFYF9+1L42uQ3kpY2vp5cO7H/fRNdsOHcwlvFL1f8Akc8s1wMNpX9Ez7Ol1a6lzulJJ75zVVr2U8mU18M3fx78f6nn/idSxA/88Y0T+QrEvPHni3UG/wBK1+/kB6j7SwH6Gu+HC2Jfx1Ir72c888wsfhTfyS/U+9p9Ujtw3n3KxD1dwBWJd+PvDliT9r16wiA6hrlc/lmvgu4u725bM9zNNnqXkLZ/M1Wmid9u1CT7c13Q4Uivjrfcv82ckuII/Zp/e/8AJH25qHx28C2HXXIZyOohVn/kKxLn9qHwZExFul/et2EUGM/mRXyrpnh3VtTRI7bSrq4PUGGBmz+IFfU37PnwubwpprX+o2CHUrrtKgJiTsvsT1NZYzJ8BgKXtJylJ9rpfoGHzfEYqqqdOEV5u7t+Rl3n7VEBYrp/hTULg9vMbb/IGst/2hvHGpnGmeCHGehaKWT+QFfWOheH7C9gd57ZVK8/LwMVp/2LotuOYrYD/acE/kOa8qnVyyKusPf1k2dtSeYN2VRL0j/nc+Mv+Ep+Nevki20tNPVvWFEx/wB9kmr2n/Db4wa9cwvqOvtbwBgWjhlIJGeR8qgfrX13cajoelW8k0kltBFGNzPsOAPqRXF6h+0F4Q09isVzJdEcAQR9fx5rvpYlVLrC4aPyjc5qlPE2vWryXzUf8jzpfgFfavaSRXcl1mQAGUOd34EmtKw/ZW0FrYRX1qlwT1a4lLP+lat3+0bHMp/s7w/f3Q7FkIX+VZH/AAuXxbq9wEsNIhgmJ+SMupc+gAJBJ/CuqjSzNaUoNL7jmrTwc1etWTt53OG+Lf7MVn4R8PXeseHzJHJbKZZbYsWWRB1K5OQR9a+b01pem/HtXtPxl+K3jO70S7hm1F7aJZBBPCBg/MDke3SvnAysOetfXYGnioU2sXq+nf5nh4qWG936q/XovxOwj1uPPLKR9anGqQS+n51xHnHil8/BxkivQ5IvocSqSWh3KXMb9OBT4HSS4iQEZLgYz71xC3LhMozcdcVp6JqYi1exaeXEKzozk9huGaPZxJnVlyu3Y+4wfCeieH7eaTT4b91kjtHhs7dZJTKw6Y6noaml8P8AhnVtAudSg8MXU0sOQLGWF4JZG7AK2Bjnr0rD8Z3+ieLPD+mJol7pt5KL2O6uIYNQS0lkCow4cHIbJHPtXTWep6ponw/urjSdMvL7VkJ8mxu79bt8k4B8wscqOuM17sIxdlZWsfNqDiqaSs33b/Hb5nN+HvBHh3Xry/0/VvDQ8P6jZRpMyRXCyxtE+drBto/utkEcY96pQfDzwNe6Bda48N7aadFKY45ScmfnarIq8nceAO9b2g+GrzxZ4N1mzI1PRNfvtovL/U7YbpCeoUK2NmMrgEYBqxomhajc2/iTRPEl9ClpYi3a1ubKLyI4dqhw6hs8ggE9Rx+FJUqcre7+A41nupPfz9F33eu7aWmrOZ0L4N+GPG0d0NPvr+wubUhZrO8t2jmjyMqSGPQ9iMjrVDxF+x8mrCPydaZSucb1H+FegfCvT9Qun17X9Xvnv4r4iGC5liWAtbRghWKjgZLMab4G16/1K51v7XqVx5GlQslgrBkNxAQSk75Pzn5doP8Ask96aw9F6uP9feDr13flqO1+X77fhe+vZeZ5ZpH7JPiLwzdmS11aC9jI2tHs2lh26mppvhZ4ithF/o6DzTiNZJUVnPsM8/hXrPwe8Z6540AfU5H042NtGps5FBkudygidmI6HBwB6HOe2R8Xrvw9favYaFdx2lrqtzbIf7VvyVS1j3ceWenmE9MY9/StY04RjeOxhzSlKXM72vd27fn8t+nc82uPAPiSwGJdJuvqI2I/PFc9renXdnC8V7bSwI3B3rgjPevb9f1rVdE+Idhc63o97c6JFJDYadcxSoYS8mA0sg3ZyegGOgPrWL+0V4q07UPD6C2ciSCcwSBkK4ORxk9fu/pVcqd9djSipSmk+yfztt8np8n03+YdQlutOcxedgg/KSflb3FWrDxLdxRN5siAAfn+NagSz1GHZNscH1NRQ+FLAPkHOOcZyPyrz3Cad4nf7WDj7y1Oh+HN7JBHe3LZVblxtHTgDrRU+lxxWiKAxOPWiu6EnGNjy5Lmk5NbnlKNeTMAsfPtmrCwXUeA0LAnpkGvqw/BDSLawgFuLFZiu5/tdy5OD6ImCf8Avr8K6Tw5+ztpkcUOp3k1ncwNwIIYGUZz6n5vzrOOBqtnXLMIq91sfHeneGNd125Edlbyu/I+UcD6k9K62x+DviKe23TPEwPHlr+8fP0HNfXM/wAPtOt7pEsdBhGwgmWUbgAOv8GB+NTatPo9rbouoJGrFciFJecdvmQ9K0eCUU3OX+RisdOq7QR8pWHwN1bYW+zMFx80jII1X8WrrtI+CgsxG7xRzlskfMZGYevykAV6nrGo6TfW8IFkUtoxiGESiNC394joevp9TVAeKLry/LklZUiHyGTACj0GMVxSVGDte52RdecddH5nFXPh+xtcxGwUOf72QcdM4z6im23hC3WV5Baxo7DlguD+Oc106vdXis9sqSI52OFXA455Petc2EsNovntBGR/zzG0H6nGazjFSvccm422ueYXPwwsLmSRpLf5TyRE2Mflx+Zrb8OeBdF00RS21miTY5kZd7D8ea66ewg73EeWGNqDcD/Sr0cC2kSFt0gztC7Tx+FaxjZ7GLlpZ7mdaaRAHLOy7f8Adxu9hWjGkcTiOIlyR0VckfU4p6RMxy0RY9gVzV7SrS5jy4YQseSFTJ/OtY66JGLtu2LFpP2rrbyp1zuRRn6cUzVma0s2Xy/LjhA+d33EdunNXLyG8uIgWMkyRkkohA/M1lzWsRTY6mIvyVBOPx4xWsnZWS1M1Z6t3MVbs3WYw03lld29I+PxJNVVunjdrZzcSQuCdsTFR39B057VseTCrBC75XjcH6flW3pmuabo16lu1tHPdsAAk6YwT/Fz/jWEYuT3sdPM/so8uvhczJKYYBDGDj5xuaQenI4H1quujX8vnhklijBUN5S4Vj7tXun9q+G7e33zxATrkMbJRJK7dzvckr+Ga828V+Jo4Lp8vJ5R/wBVbBslR79B+QrCrRjSV3LU1pVqlSVnGxzaeHxFJ+8iVGZQpJO5sdhx9K1IBa21wgYlcDKgDvWTDey3jj5HBckiNPvD3JpbbSZPOll2ujSZ4zlj+NcPodzsjvtE1V7mIO6h5sAFfQD/APXXSW4aVDkCM+wxXF+FhLo8zG5AVZQF2nll9CRXRz3rxg4+YDnnmvbou0E5HjV9Z+7seF/tN6d9k1vSbskSLJC0bM3J4PA9P4v0ryr4s/6JaabZKcrGwG0nk7VAr0n4vX3/AAlvxE0awtYxI1iymSRTynO5vyAryn4sTie9hkEgeUljtA5Rc9T9f6VyVt7nXhLxjFPuz7M02fzdIsmaMx74I28sjlTtHFPefODgLn171zPgrVP7R8GaHcBtweyiJOeSdgB/UV0v2JLDTRq2rv8AZ7Bs+TGD+9uCOoQHoB3c8D3PFejG8tjhqrkqST7v9Tw7xz8Mbz4mfEq6u7+4/srwzp0UUd1qBG4kkbvKiX+OQ56dAOSQOvQyaqmj6fZ6d4XhOh6Hpz+bAEb53kH/AC1d+ryHH3u3RQBWh4k8QXHiW4ElyFtdOhG2C0iG1VX2HfPcnk96w7Oxv/FuqjTNKhQyRr5s0sx2wWcX/PWZuw9F6k8AGsbJN8nXqa03JRV3t+B778O/Hln8VdGuLe8VNP16yi8x/l2xzJ/z1B4Cn1UkDjIxzWbrvikWkEtjYTLPIVMdxqIQqZRn7qDPCfq2OeOKwHudP0DSjo2iKyWZO64uZOJbxx/E/ovovbvz05bXNftdGs5bu7nWCCMbmdjXQ5tK3XqYckZSckrX6efe3T0LGp6tBp9tLc3cyxRRrl3c4AArz/wd44b4g+JtQkgiP9j6eqrGX6ySseGP0CnA9814z8S/ildeNLl4YC1vpcZ+SLPMh/vN/hXqPwK0htL8Di6kUrJezNKPdR8o/kT+NcManPOy2PQdL2VJzluanxDuLq91ay0pbkQ2UsHnTLGT5jncyhSfTjpXJ6/4Mt4vsF1YhIFtSWlUjlwcc59a7HWdIWXWpNQaBPNaMJ54lK4CjABU8fiMc1SvVBt54+RIEPynr0q5RTu2c8ZWSs9jzm805rPdMeAJHUfmW/ka4vWCDLEpHQDP15NejeLtVtJrGKKBi0zrtKg8AnHOPXHFea6tIGvX7hc/4VyYh9Eehhk7XkZUigMT9feqcwyyqOtXJG3DkdsVVY5mJ9K4rHddj0jAQnPStOz8R3loFVZNyDjD85rNDAtjpToIHuJRHEhZzzxTV09AdranZ6VraausiBCjou9snjHTrVh4hJgg5BFYGm2KwxuEJkBIWVlPX/ZH+NdBFNG+B93A+70xW6k+phKK3RVWEh6mLFMjP4Us8iRgbjgMcU7aWQMrBh781Vr7CbsgEuMY+Uj0q3Be4TGAeeo6gVSePAz/APXpgVhz0561abRLSZ1uk+Ibu0XEdwWXn92/zL+Rq/JLoXiT5dU08RyDrLCf8n9a4mBjuwMg1oWd20XX5jnvWqn0ZzVKd9TavPhbYXNhP/YuoLK8m0rHMeUxntwf511+h20nhT9mPxWsskbT3d95O+FtwIJiUj9G4rjbLUVFyXyU2Kz9fQE10evymx/Zf8Oxk/Pfam0h9/nlP/sorx8y5X7OCW8l+Gp6WATSnJt6Lr/meIJANmetaKxsqAAc47VGFwqlcfStXR7fztQjBxsj/eNnocdvzxXVFA3ZXNvStOFla7SAJpADI+eg4IFW/OhQEb8sBgY9apXVwWUBehPPvTI0YMmNpwc11r3VZHnP3m2zQKtEAyMck7uDW38KtUh8OfEjR7wIhhaUQ3DOvBEgKng9vmFc555C8kBPlUfXFPlaKK8jwSSgD5X1rCvBVqcqb6po1oydKpGe9j7xtPB2g6v5jXGj2TTR4KskKrx+GKqXHwz8MsSf7HtwT6Kal+G+uDXdG0rUBx9utEZh6MVBI/PiuiugUz7V+Lxc1zRm3dNp/I/SHGN7xWj1PLfGvw00GPRpZrPTo4bmEeZHIhIKkc5HNeU3XxI8W6Pcqn2qK6t1PPmwjJH1GK+idYi+1WkqHkOpX8xXz5rVgPMZWXnOOlW+VqLmrrzO2hJq6TJ4Pi/rboGe1s5B6qrL/WrsPxdv+jadGf8AdlI/pXF/ZDbNlRxnkVcstOkvW/0dS2PvL6VnKnSW0TvTbV2dpF8XZxjfpjc/3Z//ALGszxN8Qv8AhILWGL+zpEZJlcuZAcL/ABDp6VnJo84ZUaKTcTgALnNW/wDhFr5RzaTA9MGMisYxpqV1HUbcUtWi3bWuk6jnyb2SMjqssZx+daF54BuxiS3njYEfdOcVqaJ4H1HQSbmeyS7jmjA8uKZSRnB7Zwa1jdXMChDZXVsAOA6iQD26D+dbSwuJ5eamvvscjxVDn5XI4608F6oGOTD9QxrbtfCGoBRlox/wKtCW+1qLL21hDcoOfmZo2/Ig05fFOtRgA6Pbr9bg/wDxNeVVjib2aX4HoU6lJq6kJH4TvByXj/M/4VKnhi5wCZlwenU1zPjH4peIdA0e6urPS9Pup4lDC2ErM789gOpryO4/aT+JdyR5PhNYh2/0OZv6104fKcfio88ErebSMK2Y4Sg1GpU19GfRsfhmQDJnH/fNTp4d2nmYn3Ar5cm+OfxkuifJ0WWEdvL0xj/MGq5+IPx01LAS3v4c/wB2wVP5rXWuHcc/inBf9vf8A5XneCW0m/RM+tV0VQfvsauWcJtAFV2wx6H1r4/C/HjUwQbnVIwT18yOP+op8Pw0+N+qf6zVNRVf9q/IH6Gh8Ozj/FxEF95H9t4d/BCb+R9kOAvLygA/3mqlcarp1rzNqFtCB13yqP5mvk5P2X/ihrR3XuquNxz+8uJpD/KtvTP2H9fuiDqGtyD1EcBP6s1ZvJcHT1qYyPyV/wBQ/tdydoYeT9bI+gbr4i+E7EH7R4j0yPHrdJn+dYGofHXwBYZD+J7JyP8Anmxf+Qrj9G/YX0eBka9ur67PdXlVAf8AvkZ/Wu2sv2OPA0UHly6KkhIwXe5lLf8AoVZrA5VDevOXokh/2hipLSil6y/yRzF5+098PbXONYkmP/TK3c/zFYl1+1x4KiJ8mPULg9isIXP5msn4s/sNzaLp11q/hG5kvkhUyPpc3Mu0dfLb+L6Hn3NfOcPw4164P7rw/qEg9rd/8K+lwWS5Rioc9OpJ23u0v0PIr5zjKEuWVOK+9/qfRF3+2Poyki20K9lA/vyouf51i3f7ZFw2fs3htFHYy3JP8lrySy+DXi2eRXj8NX3HPzxkD9a27X9nHxzqj708OzIGOeXUD8s16n9jZNS1lb5y/wCCcLznHTfupfKP/DnSXn7YHiSTIt9L02DPTIdz/Ostf2nPG19cSRy6hYaYoiZ1b7NncQOFHXknirln+yF47uiP9Et4T6SSnP8AKt5f2I/GGpyBpryztVAwRy3+FUqWRUekPvv+rMnjszqbOS9Fb9Dy+9/aE8f3pw2vTRA8gRRov8hWNN8T/F+qsRP4j1IryW/0hgPyBr6M0v8AYP1Jmja812MBeqxw/wD1zXTaZ+whpNtIrz61du2eQNoH/oNP6/k1H4FH5R/4BLeaVN3L77fqfGWoeINRundZdSurlQ333lY7vzNUHbznB81yfRjmvv20/Yj8FROWuGubgk8gyED9CK37D9kP4c2JB/srzSP+ekhb+ZpPiDAQ+CL+SsS8Fjanxv75f8OfnhDbLeOAoyVOCuccVcvXU+TbRQSmLuWj5B79OtfpPYfs8eAtNwYfDlnkdzECfzxXQW/gDw3pv+r0y0ix6qB/OsZcTUUvcpP70hxymu3dyX4s/PGPTdd17wqQltMHgi2xx28TBnwAPx4rnbb4R+M9WYeT4eviT0Mq7f8A0LFfp2un6NbHiG2THZVH9KPO0yEkqo+ipXDLidpe5TS+f/AOqOTTfxT/AA/4J+eGj/sr+PdRCs2mG33f33Ax+IzXb6T+xh4uucefcWlsPqXI/lX2mmpWltIzRo5J7HAFMfXirlhH9NzdK8+fE2Jfw8q+V/1OqOSQ+03+CPl7S/2Gp3x9v1w+4hjC/wA811mnfsS+GLXBu7y5uj3BfH8sV7i/iGcnIVAPp/8AXqu+u3bnh9v0UVw1M/xcv+Xj+SSOuGT0VuvvbOB0z9lLwDp2P+JWLgjvJl8/nmuns/gl4T0aPNto1tAex8pV/XFcl8RfjxY/Dy+hstTvJ/Pli85IwznK5I4wD6VkeBvjHb/Eq21C40srCtm6oy3eQ0hPOEGeT7e1NTzLEwVSKlJPZ3epo8LgqDtNxT+Vz1y00LRNLwGhs0btt2t/LNWw+mzfuUZCx4UJGf8ACuc8ooqh3DuACWAxzj0q5o65vA2OEUk/l/8AXrxfbzlPlaPSVCnCHNEmv4xbWSInyhnPHsP/ANdY78ketauvON8CeiZ/M/8A6qyGxWdd/vLLodFJe4mzJ8VaDqGvaFdRWEMUoUq0rTx70RM9cHjtXlGna/p9zrD6eYprL7O/lyOkCKuegyo5AJHYn6V9A6HcfbbbVNLglWC8eNbgO5wDGpIZfxLL+VeU6DNo/hD4zqfESrNo2rWktvexQoZD5RRSrHH+2AeORtyK/bOGsLCnlNKr1k23p52/I/K89xE6mNqwtflskvu/zuJ4o0Ow08vd3rzRRToXsrVcuoTpvYnrnGf5darW8t94N1jTbtII1imWOUvCqr9pjV1cAkcdQMdfxr1mx8AaJ44vPL13xTNp+jWEH2SwuzabhcRhMJyxXDYCcEZNW/hx8CNR8YeFNI0mS4UT2zTTxS3K7cQGQ7QcZwTkHGfWvsJQhJtJaLr5+R8nOo6cEpO97p+tumu3T18z4y/ahnsNQ8V65c6VM8tjc3CzoXTYTkd17EEmvnqRWDEYxX0z+1T4Ql8H+Jdf0qRo53tZB+9hOVIz2NfMcjtIQWOcV5GJUoz97c+oi7q9rf0h3QDijjNRiRgB8xpjhiTk1yjJVfY+dxFPDITknJquGK8HkUoZWzjigC6jqnKuwPsasW+uahZuGgvriEjukrDH61k8joaXew7mmpNbAdtp3xd8Z6TgWviXUIgOg88kfrXT6f8AtN/EKwx/xO/tHr9oiV8/mK8i89/XP1FSCZsDIFaKrNbNkuKe6/A99tP2wvGawNBe2+m3sLLtZGtwoI9CBXVJ+1q6WdtdX3hnS7h3ie1ItZHSRIzjKnP8J/pXyz9o/wBn8jU1vKkj7S/l+7dK2WJqLdmToUnZ8q+4+sdD/ay8J2+oWt63hi9sLm3tvsivBdBlMfBCkY5wRx3HNbmmftLeBrs7rq81G1ml2mVJLfzIsjOccj16kdhXxuyMnOQR2PrSLOrcZBNarF1F2MHg6Mlblt83/wAE+19X+NOia39nj0zxZok9vGQ/2fW4pwd4OVIK55GfXiuH+Pvj6LxR4L0+G41DTru++0hmGnOzR7QG/vc+nX1r5jEg6VKrqwOOPaqeKlK9+ptClTp2ajquvXr/AJnZ2mmW9xArBiWI5x2q0fDrR4KTumemGIrgkvpYWOyV09lbFTprl7HjFzJxzyxqVVilZozdKb1UjufsGpWwzHfTAD1fNFcrH401JFwZQ/blRRWntqfYhU6q3kvuP0s0vSYdNvI59YuoXvCd0QK8r+A4xj1xVvxXr9xa2yeVp0su84jkeVEjx64BOfx4rhrr406nJA4t7GDIGxHMZYj8M+1c3YeLNdu7+WWWJpJNu1maEJ/QGvWnjaVuSm39x4ywc73qNaef/DG14l8Xa3ckoiS2sS/LhJMRkdMdh+Fcbc2bvMbhmJlc/OTk7a19Qu728ci4dWkcAlIwx2+g5OcVl+VeKAFiYDeWMbr0+leNXqSnLVtnp0IRirOyKcEc12zCWOTGCcuQAT6AEVcme3sohEsEdxLn+HnH+P41cfT31BAcRqYcFnPzEHvUttoQV0mUHONqqWK7vfvXOoSbtY2lUilqyDTL6+EDoIFghUZwuxf14/LNKRLdJN5iPLkjHlSeZg989hWtaaNIbVR9ljkcD5ipJH1O40tnKtpLiU+aigBYiMAfSurlktGzmdRSbaK+mwGORS8YPPQDeePpW3JdKsxkhUBUGeSBk/TH+FJaags0zDydsRUjAGM/j1qWcGVU8sBCf4QOfy7VvH3Voc0m5PUWCeK4QGXy1cH7yNk9OlWI9cjibaqZYHA2L/U1SgV4f3aGONCSSAAWz9KiewNxPucMFAwSWOAPXaDVczSJtG5fn1iKzxNKJF3j5VAYgg9xnjHvXP388lxNMZSBGOgBOfxwa0tS1Ga8INxIz+WixJvIwFHQKMcVFbwTXEDv5ZZVI2oI8l+vfvUzk5aIIJK7JNEsf7QKqSghz95gMAntkmn32jWcd+0wDXE5ynniMvgD/d7Vbgs7mWHEMZwG5UMFK+7HOKqXN95LQxR2qTybjuea5yufXr/XFOKVtUN6u8WZh0aW+iYXMskGfQKCF/TH061XtfD2m2aNmy865K8T3cjHb9FGOfzrqItVuLWYTvsU4AxCwHH1FULnVFE0k5BVmOVk/iPHXJyf5VDhHcqMpbdP69DH03wct1LJdTXEVvEoOXb90FGOiqASSemeSakub2DQfktrZ7aWSMKBIjeaxJ+8FPIHTGRz6A1oNrF7DGrW8y2twQCski+Y/uV67eO9crNdSxX0pguJ5pnB8y7uMFiTweR0/wAKxm4wtZam0Iym7PbsZFzql3BdSXEztbyQuVVVJDY/2h2z05zmus8P6kuqaYkpZg3IOfXPauQvZIIQEGVLA4kJyz+px3q7oWvtaKYJhIIRwrsVxj+ZP41FCfvWb0NqtO8LJHi2sxz6T8cdVihciOVZJG75BTd/PFcR4pZL/X7+A/fQKq/ULzX0nq2gadBq95r3kCW6ntxE+/7uwEHp+ArI0z4deHvB93H4h1i2j1HXJMTWumyj91ETysk69z02oevU8YB29nKT8jmhWUYxTWqVvmafwNm/4Q34aWNz4vt2gcyEabZP8rzQsciWQdQgJOM8t245r0Xxn4Ll8RXEFzeazdTxhVKsgXDJj5ccYAA6AcCvGNd1m81zVJb28ke8mkJZi7dT6/56dq9a+Dni9dT8L3cGstIum6fJsivkUHziesEeT8xA79BkZ7A9lPll+7M66lO9X7X9fj189Sm/wcbUgbqXW5bHSrdSZL6VQRGSOAF43sey1Xmu9P0nSzo2hQvaaYr72MjBprqTvLM/8Tn06KOAAK0/GHi2fXZYoYoxa6XDkQWaH5U9WPqx7k1xV/fppxLEb3b7iDqx/wA96HaOxjFSvq7lrUdUS0g3OxLkcKOrV8t/ETx/eeM9TkXzDHYRMRFEp4PufevcNf15dI0u61C5UyS7NoC84z0Ue1fMbpvnbnBJPWuKtPRJHo4aOrkxLa0k1C8gtogWklkWNVHck4FfYGnWsWk6VaWURxFbxLCuB1AGM187/CfQFuvEK6lcqfstl86ejSdvy6/lXuL6sSqmNA3rubH9KKC5U2VimpWijSnkVl2lsj0IrHvLZFQhMSRgYEZ4x/unt/L2qUXbMvzIo9QDnFQyzAj7oz65NdNzh5TzLxD4clt7uWe1jeUAFlhON+fYd/wry+7lkE0gdGV84KsMEV9FXkUd2myWJXUn8qwtU8NW90M+SkzDoJfvY/3hz+ea5alJT1TOqlWlTVmro8KJLcYPr0p1ygeXdFGUTAyK9NvPD0Fq37zS5FAP3hMCv/oNVm0q2K/JawL/ALzM39RXN7J9zr9unrY87trOS5k2ouOOWbgKPU1YnuBbRm3tAdp4eXGC/wDgK7G40nzRtYjYDnYqhV/IVWbQ4wOlLkaKVRM5m1vJIYRGFOOp+tWV1GcYAyQPWtf+xlXgUz+zNpPy81NmacyM6PUnLjzcuo42mp49RRD8jlCOcdqmfTuuR+VQSabnGAc/Snqth3TL9trSbQJuecblrTjkjnjzEwb6da5n7CyjgfWljR4G3KxRvUGrU2tyHBS2OotoQZMFgoAJ547U9FwQRzzWRb6rKhUTKHX+8vWr8dykp/dv36dK1UkzFxZoxKSZQBz5b9v9k12HxP8A9D+DPw1sO0kb3BH4A/8As9clpk5M7o/O+N1B99pxXW/HACDw98OrPHMOkqxX6pGP6V5WL1r0V5v8j0MMrUany/M8oUxx5EiuAR8pUZ57cVv+Hrd5LeRyMMw6+mB/9cVhHCjOMEHNdLpEptrMHrkZP5//AKq9GCuzjq6R0FeVIlJ7A4qK0DXMm6O2aTB4Yf0rO1q6EJO35s/dX1NYYFxdTqke6acnr1wfb0qpTs7ERgnG9ztgpmBRiVKnoRhlPoRVWRiRJI3Jqppl7dxFIL2VXkXiKU9R/sMe4P6VqTASWTPtw7DJUdsdc1TV1dEap2Pqr9mHxAb74eWsbtmSwu3hOeuCQ4/9Cr2fVv3UhA9a+Xv2WtTETa3pxPDiO4UfQlT/ADWvpzUpPOitpBzvjBNfkGa03Rx1aHdp/efoeCmquHpTfa33Ge8YlQnvXi3i20+zavdR9MSE49jyP517bIvltGM815N8RoSdcn9SB+nFc9SKjRj5M78PJuozhbi3DP0rc8Hw+Xc3KY+V4jj6gj/69Z7AdO45qxocxg1SPBxnKnPuK41K2569m46HtHwvg0+C+nur5WLRqBEQuQpOcn/PrXpMsmlXWf3kMhPZxj+deUeC3zb3HPcf1rombJGK44450E4cqa/E4K2GjUnzNu50l54fsmG5LePDDIZMY/SqL+Grdt22PaB6kmuW143zWnl2Vw1s/UsvWvFtD+LfjzVtQ1aHT3Mttp109tvlnVd7JnOAR7Zr08DHEZlJxwyd10ucOIVDBxU687J91/kfSC+GrWQENGcfU1Mnhewbh4Aw7CvAk+J/xNeISJolzdIMnfCY3B/I9abafGL4hSEINEuRKTgByi/oTXoyyPN7/C/vOJZnlu3to/ifQ8PhDTSSWs85HUE1IPBVgH+SzBHbOa8U03xl8VdXtRcQ2KQQtj5nvIUx7Ebs59sZrJ1bxV8TlmMM13HavzkPMT/6CppwyDNH8UWv+3iJZrlq/wCXq/8AAX/kfRK+FLCPAayhz/tLS/2FpkTf6m1jH/Aa+YLn/hPJbZrm68QrBAF3M6+Y20ZIGflGOh606x+HvijxJDDOPF9zMJ2CxxwwsxkY9Ao3dc11R4Xx09W//JmYzzzL6d3zN+kf82fTbrpFqMtPapj3FQzeKfD1uCkmp2qj03ivm7x58HbrwaLe3v8AWtW1HUblQWtrZ1URHJyrthvmGOVHI6dcgYcXwqtZpbdYlurzcjNMJLhgyEHp0GTjnHv0rdcI1XbnmvxMZcQ4SKuoS/BH0tffE/wjYFA+sW/mL0G8En8Kn0b4kaFrRKWt0k8nZFYAn8DXzZ8W/g9B8K5vD13HBMJbie2eQb2eIRzbwELkAM3APA4967DSNAgtiskKGJ1OQR1FeHnGTvKWryvfyX5Hs5XmFHNKbnCLXq/8j3Y6/EGJSBvoWqJ/Ej5+WFfxOa53Tbn7XYxSk/NjDfXvVk8V8U8RVTtf8D31Qp9jUbxBcHI8tB+FQ2ENifMkkggjJO7O0DOetUM9P6UMN0eO/UU6eIqc3vO4SowaslY3Rc6fESQ0Y/3RTG1SzHCknvwtc6OB15pSSO/H0qniXskhLDxNhtUtlOQHznOcCo5NfXbjy/kxg7mryvx9d3VloWv3Vg97DJZ2NxJumkP+sWMsHQDjb0HOa+K7/wCNfjHVI5Gl1iVGGSCiKP6V9Xg8mxWMvyzirWffdXW349jzK+NwuGSc09brbs7dT9Il17e5aPa2Oo3ZxQ+tznn5UP0ryf4F3T3/AII0+6lbfPcWcEsr4GWYqQSfyr0CYF2SFG2PMwjRvRj07Hv7V89KnWlivqsHeV7fO9jt56KofWGrRSv8rXNN9XuGP+sx9AKhbVLggj7Q6j2bFX4fhbqEgAutYRh38uJwfzDj+Vc38RNP8L/C/TbO91671m/F5P8AZobWxtkuJJJNpbAVgT0U96+4pcF5nPWpUjH5t/ofKvijAt8tKEpP0S/N/mWrjVEi+aa6Cj1eT/Gqba9YnJW6SXH/ADzO4/pWf/wkHhWx8Dx+Irfwpr5u7q+Gn2Oj3e61ubqYjIwobAUgMcn+6aJfiDpFz4GtNS0PwdB/wlN1qv8AYiaRqqjMF4AS4kfqVVVLZHUY6V6dPgZu3tcR9y/zZwy4r5lenRXzmunX3U9NHr5aXHv4ssA+1ZGZz/CUKn9cU5NXvLlsQaNfyZ6MICyn8VzXTfDz4n6fqWmQWviC1tPDniMapLosthHkxtdIu7EbY6MmGGfXGT327v4paHaaxdabG0k89pqFtplz5SZEc0wBTknkc4Poa9alwRgVrOpJ/cjzavFOOd+SnGK+b/OxwiW3iKe8htl0R0aZGdCzgcKVByG2/wB4VFfwXul2aXWpa1oenWjz/ZVluLtYx5ucFM5YbgQQR2wa7fVNfutf1LXNN0YrY6tpzyafHcXHzJ5kltHMr4HYbunqteRW3g7SfD/g3XNEuIDreqW2sXWkaVBeN5nmTXcUbs7DuQpLluoCn1r1qfCeU07fu+b1bOGXEOYzdpVLf4YxVtN23f8AXZ+R3a+C7pNXtNLu9fiS/u4pJ47eOFnBjQqGbcNuOXXr1/A1lw2NxpF/qFjcXBuXt5SofBGR2ODkjIx3NUtZ1bxT8MfG0F8fDL6xoqW2m6LDqrXS5VCcSbYh8xZpHAz/ALI4Nbetz+f4r1Gby3g85YpNkgww/dJ1FfP8UZTgsJljqYekoyTjtvruezw7mOKxOM5MRVck43s31Vr6JK29j5S/a70sXXizQLksI0+yMrMfZyf61Z/YzWK7uvEttIiyBXglXeAcH5xkV774l8CeHvGFxaza3pceotbBhF5ucAHGeM89B1q7onh3RPDAcaNo9lpm4AMbeFULY6ZIAz+NfGRzel/ZUcDZ8y6+jufV1cvqzx/1lW5dPysaVwwMshB4zxV7Qk+WeTGOAn5//qrKZya3NFIjtCxHG8sfoB/+uvnKHv1k/me1W92nZGdrUu7UJMdFwv5DFZrNn1qSeQyyyOc5YkmoWBxmspu82zVLlSRg61Zy3N1I9vdC2nELBQSQX6cf1rjtF8H6vceKWudTs5kZvl3uuVVfY9/wrsfEmj6jPZrPYQW93Or58q5laNSCOfmUZ9KpaNF8R4YXit7/AEfSomG3akD3JUegL4r9nyPMsNQy6FOrUtbpqfmOc4CvXxcnTWkra/8ADHsvh3xTp+gRi3jZ4AoXzIiME4GAwzkZx1BGDgV2Nh8U20yGZtFt5rq9u5Fha8mjIW3zwGbHJC9cAEf1+eR4U1q+JfWfHF55hGGNjFFAT+OCaZL4J8MgYvZ9U1uT1vb6Vwfw3AfpXq1OKcDh/gTb9F+rOChw5iJ2uvT+m9TzL9rUWl7r+sLG8ct80ASRYJPM3MBksMV8ZupGK/RldM0LR4nbS9DsrNsEeYsYLY+uK+B/HcccfjHWo0jWNVvJcBRgD5j0FcWHzuGb1pcsbW133PWxGW1MFSU5Svrbz2ObKHb60mBk1Y27lOOoqFlJxivSPLG7U9xSiJf7wpSuenFN2etIY/yuM9fpTdh7iprK2NzdRQA4MrBAfTJrsLj4aXMBgEV5HKJGwx24CcZzTSuQ5JPU4crg9M0/AFdXffD3VLQzMvlXMUY3Bo2wzfh61y0sXluVZSrDqKLWKTUloR7gfajGR7U4ovZsfWlEeOjA0hmhLPbT2cZYnzUGNnrWXsLP125NSiNs/d4+tL5Z5BBpi20NyDwy0tmkqX9jO5PMAuFDgfQ4qrc6Fd22WaGSNB/FtOPzrN8sD2xS4ZejEeuDQCVupM0ZgbLPhhzyeagzuGVORQ4eVgXZnI4yxzTNhU8UXCw4SspPtRSkscAgfhRRdgj9Cbu3uNKi8tb+0hU8jyl3SqO/OBg/XpVVRbzOskV+RgYdtxbP1NZFzcRzsXgufOIXq3O36DoT+BqCHzVhlOxERBlWcEYPb5R/9avRdWLeh5caUop8z1NHZHdXEiWUDyFF5mlYlevJC9KLiyis42L3LIhf5izgkH2A4H0qfwh4pPgy4uZ7uE3sssLIoZCqDPqMZPX2FZekaZfa3IxTz33MXZpVURjJ7D09qV00mtWO3K7Pa2/macUMl3EUikZYWOQ7kbVA747/AJd6vW2gJKAxmupQOC+/YG/AVc0fwrNZur3LbIhwD93Pv/kU25CT3Eka2zyx5zl23L+I7/SqUWl7yMXNN2gxJ7pTttllmYpxjcTn8hUUUJWc4VkIOSWUjP44oDToTgxRKeOjEY+g4FW4AxUGR/lzweg/Kq3d2T6EhcpGjMNzewGSPzFQNPNLMNpWIMw+/wD4DNF2I7gARoZBnB2twPwzioY7edGGXjU9fmGT/OnexCdjXuopIJYz5ybWGf3YGSPx5FKLkQKQnloWHzbvmNUlmjtY1d5Fl2nozAE+mBUsk3mgM8axMewGSB7VXM+grdGINbazQyGRIVByTtCn8asx3FxcEM6rI2f4hn+X86qsqHiKGMuDz5nLdeTzk0oiiSMtLOqsf4SxCjnv7+1ClLuFo9h13cOqGO2ihlcDO1m2oT7kA1RRQcb3iimbqsJ3FSeuBjFXBJAkbqu0k9GfLYx14H/1qpTagYYYkghUSbiOV8tQD34FN6bk2V9i/Z3Ua3DiR5DHjBDrwT7cE/rUE1wjQh/IVznpLjP5YqvM18bd5VMk0/RY4YwVA+pqilrLeyLPcBoePmidhwfw4qJSexcUnuW7u7udShVDLsQclI+Rx+X86o3+ko9moeZBIB93I/l0HbnNWZYIvsxRXWBemSu4n2Ga5vU9PmVVnYu6k8+aTj1xx/Sspa7m0eVOy0Gm3gWY7YhdTd2dywB9z0P4A1Cml3126qsaiYsFjtYkDMx7cDOTVrw/p1/rGpww25MrsfkRflVVHJcnsoGck4ApfE3xQsPA2pQx+HXW9vY3X7VqvXcAfmjhz0TsWxlvYcFU6anq3ZGk52korVv+rvyNO9v7fwtpaCee3v8AWyCPlIaK1Hp3Dv7/AHR2yenm2r3zTTmae5w0pJLu2ST1Jr6DvUtbiS31C1tYZLO9jWeNgB8ysM46e9UNR0nRfCFqNW1q2jczjdaaUMB7j/af+7H79T29a9OUG/dWyPJjOSleUfe6+vbY898H/Di1m0xdf8UmW30Fsi2s0O2fUGHZf7qerf14rQ1DWzeyRxQ20NjYQL5dtZ264igT+6B+pJ5J5NUNZ8WXviXVGuryUMMBI40G1IlHREA6AelZbXE0t00MZBkPc/djHqf8O9TdRVomri3K8ixeaiylYolMkx6L6D1PoKzf+EeNxcm4muHllbryQB7AdhW5bW8FnGQCHkbl5GPLH/PakeaMAtuHsKyepa0MW48LxXURjkO+NuNrc1yGo/CPTLncyQIp9VGDXo4uUHQkVG8wGMDn3pckZLUV2paHnWleAl0OPyoTJsBztY962YtPZMZX9a6OWRXI6VXBRiVBw3vS5EtjRzfUzo7QyHaqnP8AvUxovlBVN4P901plQABio2BI4xg/hV2JbsZE1vlSSBn9aoyW5Y4PQelb0sBHPSqs8JJ9fWk12C99WYzWWcg4I96y7rQElJYAKT6V0c0Ei9R8v61VeEjncTSsine9zkZtDeNsjr7VVk03rkdK7X7OXHIqrPYjb2NS4j5jipbHYM461XayB6da6m7sAOQPzrPazIHOMVm4mnOzn5LXHUVA1oM10Ettg8gn8Oahe0U8rz/OocTWNRnPSWfvVeW0OfSt+S2PaoJIMY4FZ8puqncwGtSpyOPUioiGV/UD+IdRW3Jbg1A9uMEEZFQ4tGkZITTdVmsriJ+Jghzg9a9N/aNZY/EXhy2XCpDpMeFHbLH/AAFeWi2DzRgBiSwA/OvRv2lbpV+IkaZyLfT4U/Vj/WvOq3eJpX7S/Q7qdlRn6r9Ty13wucgknpXVIxjso49uZNoyAfbFcTJdoHAzznpiuyLzie2ht4zLLOQmScBR3JPYe9epTe559WN0h9j4cjuZ3udRuFEESlvJgYPIT7gdBitWbT9JutPmbRH8uSPl4T98j1B61V8PHS4BqNxdky6l5QS2h3YCLn5n9yDxj36Htz+pTSaNqkd1asVRzuAH6j/PrXRFxirtHNKLm7Nvy7fcY+vXFwIzEh/eE4Ygc4roNFupJtMUSnfKR8zepH+Ix+RrP12NZzHdwABJV3Ff7p7ipdInIxjuMgHuR/8AWzU8tptXNb80D2j4A3jaf4/tELAJd28kAA74Af8A9lr61E2+xthkEJlf618KfDzWG0nx74fmc/Kl7GjHPRWbaf0NfalzP5AUg/L7V+XcTw9ljYVf5o2+5n22Svnwrh2f5kOs6sY2+Q4bcPwArgfGlyLq+MwO4bVGffaM/rmt7U7kyFj3NctrByDnmvlZ1XLR7H09Omo2sYL8NUdq/l30Tf7QqW4GeRVJ3CzKRjg01qdq0R7L4LbNvcgH+Jf610jHHX865PwLKGhuueyH+ddSenP614tXexk7XF2iQHPIrxj4F+HdT1J/H11pVpFd31lql40KyoGBlLKFBB6jG8477a9pgG4kZrx34Kvr1prPjwaNqdjp8J1+cXT3hcADc2MbOex4HJyPevu+Cmo4yrd2Vl+Z8pxHCVXDQjBXbfa/TsfRHgTw1a3GhDUfEumWIvIYJGu4ViC7gN2MKO5GOOMEZGO3H6Ve6b4s1VrbQfD9jeXti6MbeeV1aZCQC7A5UZ44C8DHeobrw14w0zw5d69O+l3ti0JSRbeScF0JGerc8jPHp9cch8N/iUthrczaBLayX8Uix3YvA+WQZA8tjg/e2/mK/b6lanHlUndtde35bn5bTwU5xnKMdnZu2z323tbsj1fxDpGo6U4ntWTT7UzNGk6OT5YJACrngZ3tg+mSOK838V+LLDw3aefPdSWqSSMI5JT88wDYLbere+OBnFeifFrxlNbWdppwsRBPaXUrXzMv7uaWY5U4GOiBQM9CDXyh42u9Uk8WzXmr6XcTxwyNbW+EO3bGdoVeMH+HP1z3qKtSKd0OlS920n/X9b/d3PYtW16TxJbHVdLktBaXO0TNaptAwoUgr0AJXJ989M12Hw71WKVLPTNPS50vWWUwW1xZJ5gWZjxJ6oNuQSOnUe3L/s//AA81HUvhX4nvJNMljeadUs4GU+YXUHeMY5J/dYHqfeq3hDVfFvhzVL+TTrS60e8S3eFrh+WjAwzFflBBG3r9aUXqpW3MnOMrx5krOy+Xb+uh2fiz4bap4j1hdJ8H+I9FtbtB5awXxd7i5nX/AFjbmTaNxGQB147msb4h+ENe8F6P4T8S3hfS9dWVLLV7aCUBJCQfLmyDtz8uf+BY4xx6Dp37QHwj1Dw7bvqPhaKLxTp0Zh2Rx7cyxkgMG3Z5IzkgnnvXlHxY+K2t+P8AwxHfanNHNcS30aIixrH5uxWzwoAJXcmT/te1a1Jve2/ncuFCafNOW2y0d/na/re/ck+M/wDaep/C3Wb7xDrDNqFnLps0FhKxyxEpVpEHTG3077q1YocxLx2BrmP2mPFUvxE8M2euw6N/Z0FnpcFhPKrlvMlEpcnn13d8/Wu0tot1vGexUfyr8f45dp0JeT/Q/SOFH+6qKTu9L+v/AACzoc5ikkhI4PzD61rO2T3rCQm3nSQZGDzW2CGAI71+T1Frc+/QDk80B8Nn+HpigdKYxwelY63KQyQbHI/WgP2pZDuXdxxxUfvWsld3F0MbxzA134O12GNDLJJp86KijJYmNsAV8If8Kt8Xara+VY+FtTCtzl7dhn8SAK/QhZDGxIOMjHSmmQsc4XJ9Bivp8ozmWVQnGMebmt+B4mYZf9fcPety36X3PP8A4J6Jf+H/AAPpdnqNu9tdQ2UUckbYO1gW4JHFd3M4jltm6bZk/nUvmbl5J496oatKqW6NuwRPF3/21rgw9f2uZU6+15p/+TI3rUXDAzovX3Wv/JWWvjP8RZNOvvDVpYeMI/B+nXNzdW99qUlqku1o0DKnzg4JO4cetYkun+NPih8OPC2qaPfWGpa9ouvyXFrqWoxNBDe20fnRpKyKMjerIcDHrXpfjjwlL4i8TeB72Kyiu7XT7+WW7WUKQI3tpEDYPX5ynSp/iZoGqap4bhg8P+JB4S1O0nS4guSF8p9oI8uRG4ZCD09QPSv6gs5PysfhEZufLCP5X79La+d2/Q8T8beLvEvjHRtI0i8itdB+I+jeLLayintcvab2geRZQGySjRMw2nnP5VlaWup+EtftbbxJPDdarpXjuGfUNRh+WKcXlqwjkx0XBZVx0HFdheeC/CMHg/U7Txp4+tJvEOoX6apPrlpdJDLBcoAsbRbSdmxRtA9Ca59fHvwQ8LeC9X8O6x4tPixdWkM2oXcrNPcXMnGGLDByNq4x0xUST6/jZd9zqVOrNWjTlbX7NtNdbvXrpHoUPiF4SXxn43122tbx7JZPGNtHb3kDYMN2NLYhhj0lVM/Qiql14K1Pwrpniiz1HUZYPEF1PoOr32oxMCyXMt66SSJxj5T0GMcVUg/ak+Dnw80Sx0jRNB1C+tLO4F7bhvlbzgCPMLMSScEjJ7GsHX/+Cgen3E802n+BreaaVFjaS+cMWVSSoJHUAkkDsTWTnT3lJL5/5GywuKl0suibX6X/AMrnu/w68P3nhT4geIrC81a81qR72zuvt9+R5km60kUjIAHBQDjsBUnj74YaZ4m1nUF1DQp9QtXuRqCsjyLun8hIgRsYHHyoCMAYBOTzt+SfEn7d3jjWSn2Ky0/TPKcSJsi3kEZ7t7E1x2sftefFPV+R4mntUbqlsoQflUfWqMbq9/kUsvqO8pVEm/V/5H214qsfHWj6dp2ieHPDOn3mi2sahZtTuCiQtHITHgB16AIQTkjHU9a4rx98aNA8CazaReJdUtzq76dA11HYkzqJduGAIz3Xuc18Pat8TvGXiKZpb7X9SuWbrmdgD+Vc3dPc3DmS4MkjnqzEkmvFzOFLMsPLDTvyu3bSzv5s93ASjl9SNWCTlFNbWvfvq9vKx9g6p+2F4YgDfYNOv73HRmVYwfzNcr/w2Fd6vfG2stItbEMrbZrqYsM44zjH86+aI1eKHO8BSO4rW8D+EpfGfirT9ItslrmUKzY+6g5ZvwANfKQ4fy3DrmlC9u7f/APcqZ3i56RsvRf53PsL4T+I/GHxD0j+0dXnj0+F5mWKO3ixuQHBOTnuDXtsI+w6O6b2YhQu4nkk/wCTWB4X0W20PTbSxtUEVvbRrFGoHQAYFbGqylII4zxn5q+JxkaVNyqU48t9kuh9JhZVqnLGtK76me0mRjvTC5pjvg8EVG0uMkV83Y9nctHUZUjVF2gL0O0ZrA1nxV9im8plmuJMZ2qRgfma0XfcKyrizWa7eTbknHWuuFR7SehHIui1Mw+Ib+7BMdukAPTdlz/SuV1698RMUP29oE3YZYkC5/HrXoS2iIMYx7Vg+JbMJCMAEbhXRSqx5rKKJkn3L9tI7aRAZGLymEFmPUnFfDnj+P8A4rXWxkf8fUhyf9419xKMafHntGB+lfDnj4bvGGs89LuTn/gRr6/hr+LU9P1Pnc6/3eK8/wBGc8nDc9DQ0RBJB49KdjBwOccipl/eKOOa/QD4i+pVKbjwKQoBirJQ4PFN2c80rFFzw1AZdat+PuHf9MV6J9ukx97HtiuO8NRi3Es7cM3yr9O9bZvgO4q4uxny3dzWN8SPvHNcT4q00/bDcopKyDLEDoa3W1Ec/MDioH1HPHahyuWo2Rw/kO77VQsT2UZra0Xwy1wwlusxRZ+50Lf4Vq+ciNuRFVvXAFI1+x/i4qA5W/I27e1022i8tbGAj1dNx/M1BPpuky5zaLGfWNiP61jG/fP3qa18e5zn0quYSppF2fw/pjcpLJHntkEfyqhP4chViUulYdty4ppvueeRTDeg9aVyuVFeXRXQ8Mjj1VqqS2TRckED161fa6U5wR+dQSlZMg9PrSuFil5a54cUVK1pEeo/Kii4H2RYaNdxJvMggkfOH4O3PtV6w0u4spDJ9se7lY5J2YUH6/8A16FguI5AJroRpg7h5m7A/WtPTL7TJC0UcMc21Spd3JLH1zyM+1dUYp+Rwyk1qrsjz5ckm+7jQHne7ZPA/wA96sRXN1DPHHbxPPKeTcMR5Y/WrT3y7ojDbW6lDuOYxk/U1NLqDMFIlDNwSMVppF6Mx5nItyXc7qiTO9w54I8wBR78Dp9aqzyPFHsHlmTsFc4H+c1XmkuJNibPLViDucYwDz2qwLQtkiNXReGeRgOe3ua0cnIytoQQSIjRqA0hByQMn+Zq8LV7yTdMkhXoFJyMfSiISRRu5aOPgBVHAP6UlwLm6QAzTYPG2I7S349apLuQ3YsJbQx4iXBboRxx+VRz4W4EexWiAyX3Zb8OMYosNPKurXarC7DBXzNx9ucCp5Le384qqgnqDyf0qiHpqRW4Se6yIWZeBlY+/wDP9KuvE0oChGTBIBI5ajgjCbVIxxkDHpxVS9vZpZAJpiT02IecfhRotws2xZrIeU2ACR0LNyPwHFJaWaMpikEYUE4lR9pB9gQaktYImibzLdlJGFL53t74zSuz6dCqRgLGO56k/hRotReTIoLKGFF8p45SSd/mLliPwA4+uKS7uobZHYKpcDO3d8v6dKguL2V1ZJncoxyyxKF49zVOfUBaYSydkEhBZoe/1NJySHyNmhcsscJeWVY0YZ2gE5OOmO/41iXOoXDExwoAij5GPH51akjF2VluEd+xMh7+/X+dS/2WLmI4ZIVJ5zk/0P8ASsm3LRGy5U2zAa4u7iZkuLqKCJMFnUlm+nt1qC+u1kIKNJMYhwXG7g49en5VsS+HVlmLvcPIMYCoNqg00eHoQJfKUk4+6FyD+NRaV7M0c4nGa9rN9aaddWNjMbaG4RTcspJaQc4Qkfw55x3OM1wEGiXN47lo3cj/AJZhSWPfpXp2p+FLpp5pLq6VA+MRwDGAM9fXrXR29xpXw00uOWOG3u/EVygkhg2q6WSkAh5OzSEYwvQd8ngdUFz6PRI55NxV1q2dH4G1XUPBXw0t4/EGkpJqkUjNp1jkuYoCAVefHAGckJnJB5wK821jW7jxJq093qU73V1K25pHP5DHYegqP/hO9dCTodTlf7SxaXed25j1PNcZqmq3K3IhtI3mlZsSSoMqn49M1rUqq1uglTcpuT3Ze13xMmkyLDbYkuW6KOie5qXTdaZIB8uHb5mOckn1JrJs/CGoMUeRCzv82XPOPUmuksvB9yYi5X5F/iAxmsFKUtjRunFWBdUlkGWUA5x60rajI5Dsm1egwMDGOtWk0badrde4qR9IUKWyox/eNW7kprsUhfknC/L71LHdGUEkkj29KG09YMZcDP5GkUQxtgSjH1pJha+qQ5rgZ47DniopZlkVkyy57qcGpgYCMGVVJ7ZpshhiBLTIB3JqyeXyK6SAEktI2DjnmpPPJByD7EilW5tzjE6kH0NSXwjsHEdy/lMyK4Dd1IBB/EGjYTu2k0Qhy+f8KilRFLMX2npk9KQahZqnEybSM0x9c0/ABmXjsKLlqD7EUU8VwWWOQSY7KabLbMpzsZj6DAp58QafnCShm9qhk161QEnn6mk2urBQk3sI1uVIbqOwqNoQx9M1Vu/FFnb4XDEt3UcVUbxRAWCrG7MRnAFRzx7jdKe9i7JahhjGceorMubLYCMYzTbjxGYzuSCZ16YA71BJ4hmkCqLNySeTjt+VDnEPZu2/4ogltuTyQarPa4HT8qfNrFyTj+zpCe5Xn+lU5NUumX93ZMCMn5qlyTKUH3/EWSAZwf0qpNDuBPWla81Njj7JH9c1HnUSRmKMZPBzUtmijbqiB4Qc5+lVpYgPXmp5k1A4LJGAe4qOSC7IyVT69qzbNI6a3K4UxOGHUEda1fjHqh8U+I21mJkKXFnCxVTnaVXawP4g1jmK8JOWjGD2qGa2naN97jG05x0rmlBSmp21V/xOqM7RcLnKK0iyudoPHJ9K9DL3Ecf+isscrJhgxxuQjDL7cfyripYlWckgMPrzXcwadeXlvdXrGOG0h2xoG+9LIcEqD6gHPNb0+pjVeiexJa6fp9/C0QRv7QQloJGOVbjlcds9jz+Gayr/AEWd/Cz6ndXKb5Lgi1tlILKi5V2Ppztx64NSpI0MoYEjB4IouII2uriVJW2XKZeEj5Vb2P51srMx1Rk20gvtPmhHVMMv9aj0qTYR6qaZpTiG7Kf3gVNNtT5V3KmRgHpTT2ZrbVo7OxsBtF8rkPCyuAPUE8/pX2rLcre6Vb3CkbJI1kBz2IBr4l0y+VdImVyCMjaO+R/+s19f/DSV/Evw88PvGwLtaIpJ9UG0/wDoNfA8W0uanSqLo2vv1/Q+n4fm4zqQe2jKt8SX6flXO6s+Ec1217ovlzYklVQOuBXK6/BY2UMhuL+CDrzIwX+Zr4CFKcmrK59vzx3RyLXGScmqMsuHHHequqeL/DullfM1aCVyeI4m3FvyrktU+J2lzySC0bb5YJaSU4XI7cc817dDLMTVfuwdvPQ5quOo0vikj6U+Hb74pjngxoa7Njj6V4h+zz8RD4uv72ykVVkitxIu0D7oYDqCc9RXt56YzXzuYYWphK0qVTdG1KtCvH2kNmPgbDfWvm/R/Cl94pv/AIh21lM0IGvS+YoYrlTIS2cdPlVuffHevpLT4GuLgxpjOM8mvHrG68O/Drxl8QNP8WT31gup3iX1lPEjiCZW3FlYqrdyvPbBr6ThGEZ4ypTk7Xj6bO54udVpUaMKkFdp9N7NW7r8z6E+CfwW8Q2fw0ls9U15bC3lO+2tDcI4UEtnBKttDfLxjPX61y3xB8DN8KIrS2ePTNPlurlZp9QihW4lMAYFSHwGGGXJ4BOB1HFcDoX7Qfh/Q9Gls7PWtPNurERRXPnNJg55Dlcj8x1rVsPiH8JvGupCHxHrVtbWrR5+1xTTB/M6hWOCccYyMcmv3GNKjHDxi5c0l3s+v5H5vVderinVjFpPorLpbZ6X+f6HpnhTSIPH14w1++ku9LnSMm8iOZZFTOxwT97Aba2eR17AnqNX+D3hnUr+0OpaHc3ci7Yo7+wuTB9pVRhfMwGU4GAG4bAA3EAGuV8NfGD4QaN4fMUPjOGOPzNkUVwXfYqk7XI2bg/Xo2cYG41n6p+054FsropofizWZX3Ft1lYyTbmzx/cH55PvWkoUVaU2l89PzOCVDFScrwevVpf/JL8PmfS3h3T7PwhY25ls7bR9Os1/wBHt1P7uIdSzM3LMTzk968h+JPxD0zxL4vsrqG0hl0SxlAY26qDcHPztnv6AH0ryHUv2hbjWZIWHhjxV4xwBuOo2rRRNzk4XJAz071u3H7Tnjg6J9h8O/Baz0eTZsS5maIEe+CBzXLUzLBQaSqxT82vwSuawyutJcsYrXv+iin+ZmfED4DaLqOqHxPoOp2OpWsm4WsH2lYJYiSW8uRWB24yeRnPbGa5XQ/gT4i8a63ZT3pW3srJHd0gkVogoyQkZJwD15JJJJ781ia1b/E/xahFz4b8P2Jdi7vNO8jMT3IDEH8q0tA0H4t2Nu9pb+K7HQraU5ePTrbA/LArzJ5zl0L/AL26+861lWJnorr5X/RE3xi8OHS/hXdXM0c8cmoyxR21u0u5LZROFA2g4ywA5I7Gu5ghKW6KRjCgV53F8EddbUrW51nxHea1bxXC3Bs0iEcUjKcjcB716zbAucT2Ahx1PmYH5GvzHi3GUs1nSeFekU7382fe8P4aWAhONW+rX9bsxZkOD/hVyyl3QBW4K8VrGDT2HzgIfaQGqNyttE4FtuKkck+tfnc6UorVr7z7KM+Z6Iaz9utNLZ9aYW445ppbFc9kaDpXCRucHgE/WvnTxV+15Bomq3lhbeHZ7h7aVoi8soQEg46YNfRG8Zz7818T/tM+C5fDvxEmureLFrqC+cvYbu/9K+q4fwmFxuIdHEq+l1rb1PIzLE1sLR9pStvrdXN6/wD2x/EM2RaaFYwDt5kjOf0xXO3/AO1V47ugRHNZWmTx5UGT+pNeTC1lzyVT8aX7KoyWmX3x1r9Lp5Jl9P4aK+ev5s+OnnGNl9u3ol/kdpqHx68fagpEniOeEntAqoB+QrnpPiH4qnnSafxFqEskbh13zsQGByDjPrWZ9nhGOWb6CnC3jbpAzf73FehTwWHpa06cV8l/kclTHYmppKo38zsNY/aX+JGpRCGXxZqBQDbsSTAA7Y9K57TPFmt+KdR8nVfEOoMJOry3LHn8TVNbcDpFEv15pRbAnJKA9tqV6XtKr3k/vOJzly8sXb0A6ZbNpl+Lm4kN+j/uS0gKsue9Z9rpchKM2MAevvW1b6dJMQIY5ZM9lT/CtO28GarcgsmmzkDks6kAD8axk0viZKbem5zN9p6XUisZVRQMYHNRx6RbKeskn0Fd1afDvVLjfhbaMopdl81SyqOpIHOB61OngiJCom1WHceqQozEfoBUpx6ajd+xwyadCD8sBPuxqVbPbwI40rvU8LaQj4M13cEfeyqoM+g5Namk+E7HULopbaawUKSrTl5MkDgHYvfp071S/wAL/L82ZtpLVr+vvPMDBtHMmP8AdFR/ZTcHbHFLMfRQT/KvbtP+FviK8UNb+G1iZjw0kCqAPq9dXpXwU8U+Wqtd2tgoYMT5uW6dPlGMe1cdXHYej8dSK9Zf5XOinQq1WuSDfon/AMA+a08CeINWIW20m42njLrtH619Dfs9fC5vA7z6pqAWXVpl8tVQZEKHkjPqa9Q8LfDy80aZJdQ1ZL9F/wCWItgvP+9n+lepWB0+K2Rv3EBxyoxnP0r4rM84+sJ0KUk092r/AKo+mwWWyg1VqJ6dGv8AJso6FZzXO0lCq56tTNRgmu76QQxPIinau1ScgVrv4isbYYUtJjptGB+tZ9z4ylZv3MYXjHzNmvkK03NcrZ9RSjOL5kikmgXrkgwlP944qceGTEu65uooB9cmsq+8U3UinfdbB6KdtczqXi/T7MZudQjUjrufmsIUXN2imzeTaV5O39eZ2cy6PaLg3Ely3QhRgVjXGo2S3rBIJ9pAISMZz+Ned6j8YNCsyRG73LD/AJ5rXJat8eLnay6fZCNT3lc/yFe5hcnxVV60Xbz0/P8AyPPq47D0l/FV/v8AyPeG1CJEyLGKEjvPJn9Kw9Yv9OuIy15LHGmOVTCj8zXzZq/xU8RalkG8+zof4YV2/rXI6jrF7fEme6mmPq7k179Lh6pvJqPpds8qpnNFfDeX4f5s+kde+KXh7SYnU3qSbRxFB85+nFfHnijUP7Q8QX93sKLPM8iqfQnNbNwzvk5rPltA5yVyc96+jwOWU8Bdwbbfc8LGZjPFxUOVJIwQ4PerMUq4wTg+uKtyafHnlQPoKiaxT/61eweTuRkjgZpFAZsZ+tONsB6Uoi2+1HQSL6XyxoqqBgDFKb0sKzzx0oyakvYu/aM98UjTZ6Gqe5sdqVt/YgUAWmmNRGTNQEMRy35U0ofUmmFybzT60xpfem+UD1pDGAaQXAz+9NMwHfNG0ccUhA7UwEMgIzSGTpwaCKaRQACRiehopCOcUUAj7ht/sNyqrBax4PzFiMfhyOlaJ2xIjExJtH3uv5cVnx29vbxFre3gtmHUgcgUwSwyIuW/eA5OSBjntXXc86S7I2IHhkh3ElmzwcZOP8ilby5NrBfNbceJH4H4VTgMkzDPllAeAWyCPrWsqbfnYouB254q7EaEtrbSErvbA9EParEm5YZcKSMYKjGWqsmoLNJtXG8YGFP+NWJHDLtXIYgco2c1qvIwldlSzmlkiQNAkKp1Thjn6g/0q48kgVQJjHGx5KIOvbJ4qhFGInDRFwpP3SDj605I1kcuZSwjGTuXaCfSne2rBq7L1pI7cd1Ay8gG/H4UzeJLj5nlYH72On4+n41YtpQygMREWGFIbmifyIIyGfCD5lRcdfXHenvqRqmN3xzPtJCqekqjBA/xqUS24JVWAcd1A3VSSeLB8udpHAwSAMjFMS5gUs2wqOjHoWP1Pak3YrlTexdt5zMqqyMcnkFhwfqKhvLpI3ICxps4LLljVcTYYspSKI95Gxmq8+oRJhUiadx1YEAE1Ldx2V0LMkK75CGYkZORn8hS222NGPkqGY/L5h5/Koxdujjz2itx2jDFiT25q3e3zqI0VfLVuDJ/EPwqRpEzLKoALqEPzMe/4d6oyBi6rDBJMCevb8TmpXuM4AdpyuAynjJ+veo5zcn5I3BHBKEnH6UtwSSJls5FdTKwC56IOQf1qbNrZxqRCZ2BwSzEKB3P1rJOn3k1xiS5jjXgsgUg/p/Wqt/5qTPE0oGf4FyBn61Sbj0DSWlyHxBqavvMgjhjOTGiZLd8ZzXkOmHxFrWqh7iFVUqIwhcKNoGBx19+a9In0xZGMTykyOc7IwCSc96sNpL6UFNtbh52/jI6CsnKTd0bxjGBz9j4VmY4uJRkj7it0H1rZi0mytYslFdVI4UEgfj1P41YhS7k3vesqMFyBuA/l/jVWa9VBHHBDwTxzkgj1/8Ar1Em38RaS6BqGtQ25SOKKe4nQ7So5z7cfjTLptaYFYowI25JyQV9P84qva6lLBrMe6FY2PO4MAeD34wK75UiuAsibNpG7g1vTg5K9zCo3T2S/M84FrrK7wqpuHBYsOPrUH/CL6xcOJJJFKnkqxIz+lekSWVtGpKpGCWz8o6k/wA6g+yfPwNjDqCela+wXVmP1id/+AcB/wAIlfvv3ypCmQQCSSBUj+BlliG+5OQB8q9B7V2c9i5l3LM0caDBAAOf/r1Uawcvu892x056H0NWqMFuQ605dTlV8ErEzFbqZc9QKkl8JRuB5skjY64NdaLNhCBLh2xnPp/9emiFQ5IUr2y3UfhV+ziTzya3OTbwjbocb3XI7H9Kkm8OQXCATPNO0aiNd7nAUdAPauinhOBnnBwKiEWF6/lTUFsJ1JdGcufDFtGOUZh0A3Go38NWhbLRA9gSePriulcJ5gTbkf3TSSqCDhQR3NHs43Bykkc+nh+1iwwjTccAHbTv7CtZI8GBCT2K8gVrmF9+SV8vGCPU+lIzIRkAv67efwpqCE5NmDNoVunIt4xgZxtHA9KrmxiDHCKCvXAHWuheM7id2SP4R69qqyWgj+fZ8x45GOaOVdEIxBaCPg7SM8YHemyQRlMkZ9MVosuDgI3HAJ9fWoTEASFOcnaCDSSNGZ0tsm3IU88Z9qpy2SPncMZ5/Ctkj5cD5QeB7Cq88RkBwcbj09qGgvYwTY7cnGB1P9KpXFsyJgHkDGD6muikhz8zDg8kH27f59aqSRxswLKVGSeahxKuYMsCtkdRwufT/PFVntBklcjJxg+ldA8KELhefvZ9f88VTltR1z8wUn/P51DiVd9jnmt84xj3GOaq3VufKkAOPlPIrdmhAXB4AXqPX/IqjfQP9mlj5J2YB9yDWbiaxe1jg5vkndsZPYd66sSubKBhOSrKHMWOMkD5h6HgD8KzJfDVwGDO6j361dkje0isrdEe5lkYRKq8k1lC6vc6ZyjKyTJJh5ieaBnP3gOxqG3iu7/VbOws7Vrq4uGIVFOCABnPNSwNskaN87Dww9Perem6nqPh29uLjT13TSQtby4IDCJiCxUnoeBz6E1rvqRtdI49CYdS354DkGo5nEV/JtPvVaadm1KQ+shOKgln/wBKYmsLnQkdfo7NdQsgG4CRePrn/CvrT9m3X2b4fWnlMPOsLmWI+3zbxx9Gr498PTBYrrHBymOfrXtn7NHir+z/ABZqGiyviK/QyRAn/lonP6rn8hXz+fUJV8C5R3i0/u3PWyqp7PFWe0lY9b+O8Xi/xIttcaKitZwwMbiG3fypGIOd3BG7jsPTpXyvcXsM6mOdriBg++QyfvC59DnBxX3OODk/kelclrHwl8Ka9uMlh9jnPO+L5lz/ALp/xr53AZxTwv7iok0ra2s/O56mKwNasvaQb16X0+S8z42bT/N3G3nSRpCeCTuA+gHFU5AUlKukirH0TJDMfqDX0f4g/ZkExkk0u4imxyFjOxv++W6/hXnl78H/ABNbX8emrbM5kbaiTfIP1r66lmGFrq6mkfPzw9WnLllE1/2VrryfiDfo7Zll098ryMAOmOMmvrAPkDnmvFfgF8K38J2+parrVtPZ655xt7eEsDGIMKScgnOTn/vmvXbNpd7iTO0Hgkc1+d53Shi8RWxFKatBR+fTQ+ty6tKhTpUZwfvt/LS+v5F1ZXt5VkRirDoattrG9cXFvHLWfI2O2T7UzcGG4AYr45OdOPNFn0LUKkuWSuW5LTRLo5n0GymJ7vCjfzWmL4c8KOwZvC+m7vX7NH/8TUaNgAngdaniIIx+lZ/Wq6+0/vf+Ylg8O3rTX3L/ACLdvpnh+0wYPD1hH/uwIP8A2Wr639tbEeTp8EWOyjH8qyjLtxxxSTSFkZh1A4rJ16s/idzeOGox+GC+41319lBxFEo+h/xqrN4kEXMkkCD1IA/nXm83hmfUp3e5u7hy3JzKcD8Kg/4QCyLAuhc/7RzXWkrWdT7kaulBfZO9ufHNjBnzNStYz/10UVl3HxR0iIYbV1bPZCW/lXPL4JsY+kCZHfFV7zwrbKARCox6Cmo0nvJspRS2iv6+RcvPjd4dt5fKN3PNJj7qQt/UCum0fxBB4g05Lu23+U/aRdpH4V4trnh6FNWiYRgfLzn616n4OiFtoMKjjk8VWJpUowUoXu+7HFt6NHQmUetL5me/Soi4I4pmeTxz615u+oyfzeoppmGcUwKzdBUiWU0mNsLt/wABzRoGiE84DvXmnx5+HX/CwvC6eQAL61bdExOM+xPoeR+Veqpol245hZR/tcVetvDsxYCcIYzwynnIrvwdaphK0a9NapnJiI061OVOb0Z+c1x8OdetbloX0O5DqcHKZH59Kt23wv8AEtwwC6V5YPd2Uf1r9DZvA2kvKZDZRk9eali0LTbMDbb28eO5AFfoL4nqNe7TX3nx/wDYqv8AH+B8Dj4Ja0kLS3DbFUZ2xozsfoAOay4vCemWxmF1NceZEQPK2hGbPp9K/QPVI9PaEgyRFl6KuDn24rkrjRtLu70XUunWklwBjzGgXcB9cUocUcjft4X/AMLt+hUshlJJ05/ff9D41sfD1pI4Ftosl6SOmXf+VdPpnw+8RzAfYfDDoWGN8loFA/F6+sUZIlCoFQDsgwMU1phg81hU4svpToffJv8AyNIcPz+3V+6P+Z8+W/wf8XXOnwBVawuSzCYyXKBGXjGAnI75q9B+ztqtw6te61bx+oiV5M/nivcWu0QE7sVn3viKxs+ZbqGLHUs4FcMuJsfN/uoRj6RO6GQYdWU5yl8/8jzuz/Z20mNg91ql5cMOvlqsY/rW/Z/BXwnZkE2Ulwe5mmY5/Iik1X4zeE9HyJ9atgV6hZAT+lcZq37U/hGx3CGaa6P/AEzjOP1rL67nmL+GU/krfojo/szLcP8AFGPzf+b/AEPUrLwZoGm4+zaRZRkdG8lSR+Jya1FWKH5URUHYKMV83Xv7Xtq8hSw0maTPQyMBXN6j+1H4hu2kFtbW9so4yQWOaFlGbYl3qX+cv+Cy/rWW4f4HFei/yX6n1o0yp3qtPqUEOS8iIPVmAr4vvvjX4x1eTaNTePJ2gQoFya1Le+1J7MC+v57uVuWMjk130eFa83+8qJfezkrZ9hqekIuT+4+n9S8faHpuRPqduhA6BwTXM3vxl0JSfIke5/3BXz9NpsFwMshVvUHFQ/2MyMDHMRt6Zr2qHC2Hp61Jt+mn+Z5dXiGo/wCHTS9df8j2fUPjcxJFrYfQyNXNah8V9au84mS3HpGv9a4SSG6VcBg4qvKVjBE6Sgdyte1SybAUdqafrqeXPN8XU+3b0Vjfv/E+oXxJm1CWQHtuIrHnukJJeTcfrmq8JsCCDI6jrySKuLaWzLtQhvTmvWhSp01anFL0sedUrVams236v/gmZcSxltwdvwqowdxkbyufpW7/AGanZFP1FO+yqo4AxWtmc/NY5h7Ult2WOf73aqz2hBJJI9q6xrUMB8vHrioXsB12jPtRyFKdzk5InA6EioTZux5DD8K61rEDkjH4VE1kFHTmlyA6nY5STTCSSSfzqBtPxjrxXVNZ98cVBJZBh0P1o5Bqfc5d7LjpUTWmOg5rpX0/2P5VG9gMn5alxKUkc4bY9xTDbnOMV0DWAGaiaxPpRyhcw/I+tDQ4FbLWe2o2tAO3NKw7mP5RFJ5eD0NajWvrwKY1rgEDoadgMwx4NNdD3596v/Y9vIz+JqN7Xdzkj6GlYd7lAoRTCOavfZQvcn6mmNB3H8qLBexUI4/rTeoq2YeKjaI/h9Kmw9yvjNFS+XiilYpH1yiXFxOZrlVsYpR8tu0pMh92OD/X8K1LHQlkhVo36kfOWASr15p9uZU/dLkYG7v1HetaKJI4EVVABfBFd/s9bHl87a0Fs9O8iNQhjbsMnODVudbmEDIhLdBuI/mahglYI2DjgdP94VamAcRq3IA4z2rS1kYt31IkEmAxZNjdxg8fgKbHMUMhRsufYDP1NMCDY579M5pFkZUhwccA/jU3ZSsy3FIZQ/K5+6BtPH8qhvLSKBo3kuCoboiHhjTBGsUUkiZD565JqzbWEF68bTxiRgAASTwO+KW5N9mVYn2xnymX5CSHmy+M+2c02WG5u3jW4udqPwGMW3Ptx2/zmtNY1jmCIPLUjBCfLn8qrCV/Plj3HYnzKPen5C5rO3Yht0h06RvlNwg4wwxz7CrUsa3UqBEaOIcsO4qtcTul+yhsKqBgMdyefrV1Di3Ug8ucsfWlYtO/qUbmVYJV8s7UXruXLfr3qpPqUMGZFDXTDChAuTn8KuSQxu/zIG3YBzUt3ElnayvCixsgG3A6ZpLUOtinaf2hqrr9ntPJiIJdpDt4Az1psgltwPLdfMJ+bYN5PrnirMVzLKiIzkoVJK9B1qSwUC6dRwvTA4FGjYNuLsLpNh9rmC3DM7DlRjC1ttYPsCofJ52gRIfm4zjcf5CrtrElvbLLGoWQ5Bbr2NY2seIdRsYF8i6eLapK4A4JPUcV1QppK7MYuVb4XYw9SmNgXMpklck71SPDcdAO4/OucOsfaLlZTCLaMdI92ST680PczSwSyySu8jEkszEkmqzwokFsQoBlOXPdjxXJKRvTd0XI9dgjDLGF6fMRgnPXk4xxUb6rc3sRaIp8q5BLZOPUDFY9zbxsjblDZOMNyMcdqfMA94qEDaTsIAwMenFYOR0q3QjGrRi6MbwyamSRjbjg+hB6AYp+oXU00DNuFsAwAjRTz37D6dxRD8rDAA4xwPUinXMapEzKoDDABHbJpPRCvdmGbe41mYw2U2124d8E89xnFdhpME+m2SRzStNOEAOBwcfXpTLdRBZxmP5SWVTj04/xqxP8hnA/uZ55qk3HYbbloMN9LgSIOuCAC2PxzWxY3st1anzMK5GNqj9K4uK7lkNmpbhncEAAZAxgV1mlKFgRwMM3BNddGTehhWjyxbLsczOqq58sgcgYOKlOFK7AFI9aEUKzYHQZFGTk+wyK6+h56et0RgbgxGRt6+1KysQMYx/KlPCAdsZ/GlUZ2A9DyfepaGnpqVZY8DnHqc9qgKhemPUCrcijJFRHnbnnL4NWLqUXRnxx7j6UxVzzz6CrVySu0g4JbBxUL/cZu4GBVIWhXKbiehz096iaAAYCbfT/ABq5J8rHHGOP50OAMnvihjs09TPMZUZ27h0Uf1qO4SXyT5IV8cKCcVelUByMcAf0qKP5nAPQITSE7oyltZXgPmBQ/QbCce9V5LfZwAQSdq5roQoDKvYLkVQdRnp0GR9al6D5upim3+Zip4PyquP8+1KIkIxj2FaNxGodABgbM/jWfKfLjBXg4b+tJFX0uRSWikMQSFGAo/z+FU7izXccdvlGen+elaaElI/oT/OqkhJH/Av6n/AUmkNNmZJaAByCOwA/z+FVrmIBWCqGydo4x/nrWrJxGh7l/wDCqeP9KK/w5Jx/n6VBqlcyp4g4kyu3ccAf5+tU7iEFZGx94gf5/OtiUZAGON4/pVCcAxue4cY/SpkrakxaZlzxjc59WAx2I+lVGup9NuI5rMhLmNWUE8DDAg4Prgn8qvyjAJ77h/SqOqIGt8kZIfH6VFramt7GGLmMShSwMjZIUnk022+13Fvd3jwFbOGURCY9GbBOB64x26cVpeGbC3ubjWpZYVkkgsCYywzsJJ5Hv71Q1PUrlvDUtmZT9mgdmjjGAAWHzH3/ABrPpc6VLmbUelv6Rw7S77hj6sTVe7mMLMcc+lCHDE96be/Pu3c4xiuRs7V3Oi8NyPJYXEh4YlenoM10Ph7WJdB8S6fqcGVlt5klUDvg8j8Rx+NYvhNAdMkBGR/9jVsE/aI/wq3FThyy2ZmpOM7x3R96aZqUOqadb3cDB4Z41kQj0IyKthgSea+RPhp498Qafetp8GpzLZxyMEhYKwUbugyDX1JoV5NdWiPK+9iOTgCvyfH5TPCuclJNL7z9Do4hVIQlb4jZXg/41KkjMuxmLKOgJyB9PSqsZJzU6nkV89zNXsdvKtLkuCHXtSyApkEg+4pp+8KHJ3t9KmVRqm4LqHJGVRTfQXzMgYpkWPmxkEn0piH51pVJ5+tcSdk0dTXvIs52r71IjgYGagbqv1xT071ztJm6LIcsR6UMMqc/dxUe4gDHrSsxGcHtWPU1TGRQAEgElcDr171KbcZ5FXLC3jmgy65OcZyRViWFIsbUX8Rn+dbKLk9Ac1exjyRKozkD2qjcxBwcDOOvHAq1rl9Paxnyn2cHoorz+41y/lmlDXUmPY4r3MLlVSuuZSS+85K2LjQtdbjPEFvnU0G3nBrv/Bj6WNCi+0vMsyswIUcEZrz2xXzZtzkux6liTXbeUkChI1CKFHA+lTjsP9VtGTuZ0cQsStFY6Y6hocX3YZpPrx/WgeI9Lh5TTtx9WIrmM9KikY+vavLUl/Kjp5F/TZ1TeMIgv7uwjX6mmN41uWGUiiQY9D/jXJSSMqjBxWVqN/cQo2yQrj2FaxcnotC/ZRfQ7qbxdfuP9Yq/RBVSTxPeuxDXTgexxXz9438da7pyOLbUHix6Iv8AhXhniH4p+LJp3RtduwvIwrBf5CvosHk9fGRuppfecmKr08FHmmvuR9y3PiFUUma8wOpLyVgaj8R9A03/AI+dYtI8f3pR/jXwRe+I9VvmJuNRupiRzvlY/wBazjI7nLMWPua9yHCy/wCXlX7l/mzwpZ9TS9ym/m0fbupftCeDdPchtYWcj/nipb+VcpqP7V/hy2Zvsttd3XoQgUfqa+TDwTTP8K9Knw3go/E2/nb8jgnn1Z/DBL72fRGrfthXXIsNEUejTS/0Fcdqn7VXjG/3CA21mD/cjyf1NeTMOKY8antXo08mwFLakn66nHPN8ZL7dvRL/gnWan8ZfGGrEifW7kKeojO0fpXM3eu6jqDk3N9POT/fkJqiwxmkB6V6cKFKl8EEvRI4Z4uvV+ObfzYrFs8knPvSgGRgAM+gpDywq3aKBGWA59a3OW9yxbw+QmB/rGHJHarcMLTuscQctjgL1z60y0QNOiEZUnpXcaZbRWkYMKBCeCR1qkrmcp8uiDw9oQsAJ5humI+VOu3/AOvXQo+845GOKqRsfWrEf3ge6ncD3B9a3StsZa7ssKopSBjIPNRIxOckmpF7+wzWmxF9NB20nofwpxzjhcn0pyngU0njPekPW9mQPaRzn5kXnrxUDaREeVJQ+varucNxSSH5sdqQJ2KEmnTeXtSTkc4zzVVp760mwUZ06ndyPzrdRQpIA4p/3mUHkE07diOfdGbHqsbrhonjx6ip0uIJlysg9/apZraKbAeNWHuKw7+2jhdigKkHsTSvYptWNv7OXBIH5UxrRjn5c1jR3U0JGyRhgeua2bGeSa1Du2Wx1/GqTTDldtyF7P1TH4VE9njgDB9K11+ZefSourODyAKohmU1iXHAzUL6cRjI6+1a8nyONvFKUBYgjIp2uRfWxgPp4PAHeom08jovWug2Dg45pGQccUiubqc3JYkdVqE2WQPlFdI8anqBUEka5Pyipsg52c9JZjk9O1V3seorpGiRuqg1UlRVdsDGBT5UUqjMFrA85FQvZEAgA1ukAqeBUbxr6UuVFxqcxgtZnAyKia246VtlAVJxVeUAEcd6XKVcx2tDjGMCojaHOMc+1bEqjHTrVaVQAcDpUWNFqjLe2PpRV4jOe9FKyFex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g;base64,/9j/4AAQSkZJRgABAQAAAQABAAD//gA7Q1JFQVRPUjogZ2QtanBlZyB2MS4wICh1c2luZyBJSkcgSlBFRyB2ODApLCBxdWFsaXR5ID0gOTAK/9sAQwADAgIDAgIDAwMDBAMDBAUIBQUEBAUKBwcGCAwKDAwLCgsLDQ4SEA0OEQ4LCxAWEBETFBUVFQwPFxgWFBgSFBUU/9sAQwEDBAQFBAUJBQUJFA0LDRQUFBQUFBQUFBQUFBQUFBQUFBQUFBQUFBQUFBQUFBQUFBQUFBQUFBQUFBQUFBQUFBQU/8AAEQgCmwPo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+6gmBTggPen7R07Uu3vivs3I+GsN28VIq8cUoXmnYFYuQ0hoQemKdtp2KMcVFyrDcYpcUoFL1pXAbijHrTsYoxRcBuKMZpcUuM0XAbik2jvT8fjSYouA3FG2n0UXCw3HtSY/CnYoxRcLCYpCOKdijFFwGhQKQin4pMcU7gNxS4pQPwoxTuA0rkUmBTyM0mKLgMxigipMUmKdwsMxRin7c0AU7isR4HWl5xT8UmKLhYZikwPrTyKTGOlO4rCEU3bup5HPWkxTuA0LjPFGwDmnYoIP1p3FYb36cUhXP/6qft560mOadwGEUYp/PYYpCMU7iGYHI60m2pMcc0Y4p3CwzAI/xpNo64p2Mnil20XAjIBHpQVHFPYDHSjHGMU7isM25680BPUZNPI4yKMYGTii4WEx7UhFOxnJFGBj60XGMxznFO2gZ4pRwaGU5ouIZ1pSvtTiKTpRcBuB2HWk2gj1PpT8cUYFO4Ddnt+FIw/CnEZxQRRcBnA6UgQH6U7HFG33p3EJjrjp7VS1LV7DR41kvry3skY4Vp5FQMeuBk07XNYtPDmjX+q38ot7Gxge5nkIzsjRSzH8ga/ND9tP9obQfjVqfh0eGbq5+w6bbyF/OQx/vJGGePZUXn3rGtWVKN3uVGEqklThu/J2/D/M4f4+/H/xX8QfFPiOxudbuLnw3LqEk1rYq/7lYwSsWB/u/mTnrXiOn2d14k1I2kKAQL/rHA/rTHju9fvIrOyZpZHOGZMnbXaP9i8FaCYlYvcyffI6k/3RXyeIruUmlu/wPtMFhKdCCk1Zfm+5JfalBoNhHp9hEZZH/dxxp96VzxxXr3wh+DEvhiBfEOvusmqXm3bCFyY4j95BnpkdxzzWP8BvhsI9UHinxVCA5hEthZty2G3AHb74JHr16dfarfxOsGvXEV0nn6gyh7KzTkxphi8j+gAHX8OTWNOKhodVWbldv/hv+CYXxg+Itt4B8PI0hSfWLhQLO1LbhBH/AHjjj/HAHavlnS7bV/HmvyfZDJc3sz+ZLOx5BJ657V9Z/Evw74ag8Kw6ffsLvULr/SHyGaRjg+nRVGcewrlfgf4RsdLnvZIUiWxSQ7p3P3Uxzye9bVKTVnc56NWm07a/1/VzqdY16607RdI+H3gyB0n+zpFe3ig8sFHmZb653H1OKbcXVr8PfDcfhfR7Uaj4iuh5l8xIyDnncR09h6fhXXeIvE82l6Hd3ujWEbyALFbM2ABnJJUdT2P1rzVr6z+FGj3Ov+JPKu/Ed+3nQ27HLsx7k+nOSf61pOooq6epzxpO+t0nu+r8l5FvXfF7/Djw0b7WZ1udVnH+h6aDhYgBgDjsOpJrzXwZ4a1z4gyy+PL/AFFvtdveYtwvAQphgR2AGQAPauxuvg5ZeONLsvFHiDxMZL3UbaO7MPmLEsQdQwUegAOKg0L4aNINM0jTL+Q+HPtuLmZZN+1nIDc/QYz2rNUZJqVT8zV1oOLjRkvNdl1NPSNI8R/ErUhYx3V2ttG3+lX0rkxqvcL2Jr3K08BfD/XNHh0e/wBKLJZAxxai8LKpOBnbN0JznPNVy+nWslno+ngadoFvExaRDjztmMrnrjkc9+a7Twn4w1aK3cReGvO8PH7kqyqJSMY/1JH3eOOa2qJcjOfD1OSovZq3ol+N+nlqeS2vwms9N8Xalp/hnVWhENskjGVvPjZWIIBGc8EA5zWXBbfEDQ9ZCXzR3+jkPDMLPChonBR/lIznaxPU175JoPgjxJqqXawjR9ZC/wCtiBt5cHjB7HpWbrWk6joXiGwsoLq31MagkvlC6UIR5YDEbh1OD+hrx6iqRTdNprtse5CWGrP95G8vLRr5bHzZ4cuvDfwqka11YXN5q7sJ5EeEIC+Oo4A/HmqfxP8ACd148+JGm+JvB95fWMGpWETy3EE4jNvPHmIg4558tWOP71e3+MfC76tqmn3F94ekNr5oW4lRFmjAxk5x07c1l3Hwm0nWdClTRr650SRpWYC1k2bT2DJ24x9al4lNKNWNolvDNOUoTvzLaS0/XYz9d8ReOvhZ8OdNv3vW8cRx3H2S/hvFCysHGVKupyMEbed3UVoeGf2g9Ku5UvfEnhy+0fw9JEsL3M0XmrDcbj8pdeemOSBzXBxfCrxR4YTU7OVU8QaVfRKZofMKMzRyK6tycbgVx16E1X/4T5L/AE3V/BfiDRI9HstTsnt4fPQjZOuHiO7pyyAcf3qXLSqNyg7drGdq1BRhUi7dWtrX0fXbr5H0/wCH7LSdXnutb8J+II9St7xEDwmYSoNoOMHqvB6GvJPHUPibwl43m8QWGgrqDQj5oY+N6Y+Yj169q5D4NeHfDXhO8jsTrCWWp6jGbYXEUmx0dh8pGOhDbcZPbFavhLx38T4Z7xbx9N8UnSxOskCAxTyGMkMm7bjeNh4xg+vSmqdWk9LS9N/8iqdSFeDjPXVLR29P6T3Jb74i/Dn4k6tZjxTo9x4b1tB5byyx+X8pHRnA5XocMMV3ng74d2XhO7fU9D1+4vNCnjKPZwTF42yOCQp2kdew7Vwnhr43fDL4oQXlhqmnS2FzJIqXEd7AWCOcKBvXOBuHfHfiuz8HeBtG8Fagb3wtfpPa6hhfL83zYlGC3ynP+zWM6qkuV7+ZsqTlJe/zJPaS95W7PuvMw/i78OIPGtlLc2rrtt0O6JwCJVHQkHnIyehFfJ/hTwx/ZPiq4h+zI1xv/dAfdRf7x/wr7u1vSbfXm/4mEc1iPIZBLb8KDkEE44zwevrXyxc+BDB8U76OXUnh09UVnnUhHEe7GM9u/NbYVJaF42o5UtXt8vw/yPpi0m8Y+ENDsY9S0y28S6StuoW7035JUTaMbo2PPHoa1fCHjPSrvQ5n0a+hTVYYPNksZnO7zAv3WU/MORjNcbfeGfHHw1sbfUfA3iB/GGgvt/4l96yyMoJAG18jI59qjm8VeH/Hdw2keMfBN5ofiC6iaKK7jt237sHBSRRnrz3FayhGS12+9f5o82nzR5bLTvH3o/d8UfxsV/CP7RPwv+LNwg8S2ttoOveWUjurpVG3/cnHT8cH0rufh9KNT0q6u/7ROqwi4ktwoIZAkcjKpA68gAnJNfF/xH/ZrufD9rdXek3bokc2FjkGNyEZx9Rgj3rnfgzHr+jeMFddZutGtIJQLhoJTGXGRwe355rz40Zte47rzPRxDlRd5O6W3deSe/pdH3n4l+GmjeKrVxqWnpEZRhgUGMeuf8a+b/iJ+xhpuvx6jJosCwXEDERvasBv+UEZTp3xwRX1nbXhGmJcW9/HrVhJtAJILjcQBhl4IGay9C8O2+hiSVXk066mkLShzhJm55weMn1XmnaUFzLT8v6+RvTxbnHVqS8+x+a3ib4JeO/hyzzQxtfWyckKTvH1Xr+VZuk/FSWwdYdTgltpUOP3gJGf6V+oGraLBqO/+0bKGaIAEuuCPyPI/CvGfGf7Nfhv4o6Uzyxpb38E0m3cAjOgcgHOM4IAIznrSlNT0qxuu50wjSXv0JunL7181/kz5Wv9T0T4g6fEmoFXlX7lxHgsB6Z/xrk/FXwgit1tZ/Dkkt07nEkTgZB6544xXoPjv9jjxP4UuhP4flkeLLE72G1QOnzDr+IFebX2q+LPhzdrba/p08Bb7swHDY7g9DShSdNr6vO3k/6/Jm9WrOUWsZSU4/zLf/NfccxrGleIvC06pqdpLbKeQQvBH1FJpvitrO8jmhaQXCEMr/d2kGvULH4naZ4otI7HUdl3ArbhHKdrA1leMfBOja29vLoEAs5T8jxK5YMex56fnXVDFzi1DEQt5rY8upgMNXhKWFqaW+F7/wBep2+hftXfESbxToGq6n4mvJ4NNdMW/mbI3QdQyjAbI4ya+6tD/bu+Hmv+JtD0OzN5K+oFUku3jCRQOeArZOTz3HFflH4i8K6r4SniN7mWJ1DK6NuH0yO9R6V4lNrexvbho5UOVZj3r2KGKklzUZaM+OxeSqm2kvZyStpt5N9/8tO1v3wWVGVCGX5hkc9alxnHFfjh4U/aU8Z6V450TxDqXiG81B9OZQsEsxKtH3THuOM19peBv+Cg2j+NviJo+hR6I2n6Td4ilv7ub5kkPTgDG3PGc969mnj4S+NWPCq0K+Hu6kbpK91qvO+22/p6M+vNo9PzpQPasi28ZaFeawNIg1eym1Mx+d9kjnVpdmcbtoOcVsjpXoqSlszKMoy+F3G45Io207HNJincoQKBRtp2OaMUXAaBjjFG3FOxSdKLgGMU3ofrT+tGKLgNxQR607FHSi4DCtNKjHrUtIRTTAgZeeKaVxmpiKay+1apisVynOcUxlB7VYYdqjZfT9a2TItYpttL7T1AzimMuDwKju2NtexyEARv8jN79qskZ5FdG1jLrYqMvXiipnX0/KirTFY3sZFOAp22nYrwnI7BuKXFOx7Uu2s2xjcUYp2KMVNwG4oxTsZoxRcBMUYp2PxpCKVwG4NGKeBSHFO4DcUYp1GKLgNoxTse9GKdwG4oxS4oouAmKQ07FGKLgNop2KQj8KdwExRTsUmKLgJRRilp3AbjFJj/ACKdiincBMc0mKdRii4DcZpKdijFO4huM0UpoAp3AZRj8adjmgincQ3BpMYHtTsUbadwGYpfWnYpDxRcLDcd6Megp2DQadxWG4wPakPFOxijGadwsN5yaMcdqdikxgU7iEIFNxgY5p+KQrilcBAuKXbS0fSmFhMZFJ0p3SjHFADetLigilIoAbjJpu2n45zigdfSncBgBHUUbacBSkZouFhmD6UbcU7HvSdPqadxDcZpD04OKcRtBJOK+Kf28vj/AK34OuPC2neCvEps3ZJri8fT5gS2SqxhiPpJxUTqKnFyYknKShD4nsr2OV/ab/blOo23jXwFpGiRtZM0mmnUzOS7hW2yFU24wcMBz0Oa+Frd5daufstlDI8rDBJHAqW8vL/VL8BSZLm4fczsNxJPUn1NejaTY2fgrQ5JplX7Y67nkf8Ag/z/APWr5nFYmUnZb/kfX4DAwowcpt+eu78vIr2dhZeAdEOSDdOv7yTqR7D616p8DPg5/ak9x4x8YWyG0jQpaadMNxyw7r/eII/Osn4W/DW48Q3Vr4o8QwldPX57O0kXk+kjDuT2HuK93nuJ7R3SGyEt35JubK0YkDf03NjtjB9hXFCNn3Z6VWcmu36f1/XU5P4o/ES28I6euqvDENUnAWzsehCDIBbHYZJ+vFcx8LfHtqngDV7iST7d4v127e3lLHMkcJVVUD0GScAevsK8G8dt4m1DxTL/AGm3n3kjlAeqqM8KPQV9Cfs++CY/h9ctrE1mNWv3tvNVCAAJBu2rk9MHb/Org3CpdmdSHNRsm/zv5fPr/kd7ZeHIfh34fkvtblk1vxVqsDW9pZthnjVk28ewBNYfhTTptImvNPvRHYRRyB57aPBDsRgL75PYdTW5qV3N4LDeM/ErSaj4gu0ZbawRSUh3Y2IPTGD/APrrH0rVb/w3oDeKfEFtNcahds1zHZ28ZZwueBgfUfTNddZqKscGHU29vl0Xl5+ZteMvGmmfDfQTrWtTLcXEjt9hsFGCPlGPx3c57A1ymu+CfCfjnQdJ1rXNQDarc2cM0iyXH3CyBtuOoAzWH4N8UWXiP+2r3xxYiW4lmU2cMsZbyYtvCgdsY/Otrw74Ch8Z6qmqRuLPwvFkP5o2s5UgYA/u8/pUxtGPO7O/Q1nOcpKFNuLW+mhkp4GDC1hgcrpm6KCKRsqGUkAYJ7Be/tXsaJpeleF7S3REs9LiVXJxtaZ+SM9+/TvVbVorOWzWWSE2WmwArbRvw0hOQDj09Kp6xpdxNFbXl8wkukeM29jH0XDAn6nGcn61i5Nu7LaduWPr/Xr0R0Vlp8LQR65rkZgsoP8Ajzs25eRjgBiO5OBhfzrtPCEPizW1vbmCez00AKILC5QsAvPLFed3sOK8z1rWtUtvGek3N7btcjc4gs4fmVSUO33JyRk16F4T0DUUvJL2/wBZls9WuEBjtYX/AHca9du3OCfU/wA66ZNOm1FaI4LTjVTqb+b0/Dr+RPrl3q+la5Fc6zoTtaG2Nu8tovnoH3ghj3AxuqaCHQdcv4LrTNTa01KAN5aCTO3OAx8tuBkHGR61avPGHiPQdZh025tk1D7QSsE+3y1fCljg9M4HPvXLeLNZh1ebTWv9F/s24iu0M86oR5kXORkc9SDXjVoK7abT+896lVkkouGi+f47o6K88Ta/4LLTzRWuq6cSqlBmKQM3Gc8g8npUmvanod7pl/8A2hpM+jamRuDyxDezcdHTIP41Vg0KDxRYiGx18iJpP+PaYrIDtb5cZ+YcgV0Vze6naLdRalp0V/bsA2bRg3Qd0auJXW34f5M6rRbvB6eTv+DOG8W6Tr2nWCRaDq1pepI4/dXyE7lPYSLyD17HPtWZaJbWmi20HiXQcsoVvtBUTx7gBgjjIPfkV09h/Yd/YRulyNJvyGVUJ8snB4+U4B49KrabHreoeHbC7j8m/hnj3BVADAdOc9cYNQmumj+46IP3lbR+X+RwFz8HvC3jB5b6xuU0udJA6y2rbGHocZ6g+ozWTYad8RNI8VJd6M0OtWNtdN50uQrzPxvDjvu3dR616N4etdEttMOl+JNMOlaqjsTOVIRgWJBDjt9adpN/a6drsml+HNVxNIk05juQJUZlKr14PIK4OexrojKUVucdWUKjtWim16xf3nhkN74e+Efi+e9vtPu7ea4vGniSWDIUGQkKCQBkAkeuKsXvg63m+KWo654b1I6PoEhgvLaWycx7spuZSBhcHcynPpXsc2s2/ja6nXWNCE81uqxN5K7wpGeSrAH8s15zqnwt0zxx4hvLfT5ZdGtYYg0CQMU3NuIO6MjA7ds1ssRFv95HRDnQc4vkm05WvzbXT6NaXOv174n+IfBPibSNPe2tvE2ha3Atxb3MLrFNCrfKQ+flYKeM8e9cn8YdG8A6x4ktdO1XUf8AhH9QuTtkPmGEMNu9GycKy/N16ZNZ+qaB42+GMdrDHp5160gVvs8rMP3KMc4x3Gcnt1qv4q8WaB8TY/Dd74ojt7C/0qOW0ubW7iG0kFCrru6ZHHHXHsKSpwk/3bs39xEpVsPf20bRstd02rd77/mPtvg7488A263ngrxTJqFg21xaNIMSjrw33T+IH1r03wF8Z/EviC6/sDxNoUehakEBj1CZNikgjgA5DEjI4PevNNci1DQ5PDOsfDPWHtNLv43jmt1zJaieM4cOjcLkMCDgdD7Vf8afH6Hwjq9noHjTRvK1CKRbpntpMwTRMhwSMZGcg4GRx2rBqtBPrHuv8iYxozaqRjyve8W0te8fXR/mer+OIJNb0+XTdS0dbx/s7TR3NjlsY4zjqOo7mvlTRbW20Dx/5l9az6lHbXCOLOO3MjuBgnKY5OB34r6f8AX/AIa1uOTVPA3iKF5ZotrWLTGSOE4HHkk5QcDgY715f48Hi7w58Rjri+HIrm9eAM/2Is6MOVLY4Iz6ZPSqwtWOsW/69DqxClXpPkXNbs9fx1Xzuem6Jb/Dbx6zDwh4il8Ha8zAvZK3kkuCDhoGIVufSsL9ozT/AIiab8Kb6xl06DX42uITBqOlkpMm1txZo+3CkZUnrXHal8TPh58VNQtrTxZor6DrUDAS3MSlWAwc5YAMpzjqDXsngXw5a6Np8scHj+/1HRrnb9ijuZElSJuc/ORyOgxwOvWt6k0ottX/AAf/AATkoSSrRc3e2904z89UnGXzR8beEP2t/F/g63bTr6Uaxa4KGDUQTInGOH69fXNfSvwQ/aNsfjKf7NuPDt1aX8EeWuIf3kOAOTu4Yfka89/aS+DqadpE+oTWVneWqrtW9hAWVfdh0NVP2ZNM8Q2MzT+E7Syee1tzIYr1iv2kcAhSOnXgmsaeGhOHNHT0Zri37GadF79NLfnb8tex9IeL5byxsIE04W+oxXE6wSwXD7SqMCCdwHb3Fcpqvwx8PeIbQWmt2cdrMWITfGCjKeoGRg1d1v4iWkWpWcfjbRpvC7sAPPmIaEvnjbMv9a5nxz+0ppnw+8axaFqCRazok9tHPFe2ThnRWyMMOjcqemDWFak6Sutvx/yZvSxTjLROMkr/ANLr/wBus8Y+Jv7Edk94t1okxhSVcIIP7+eMqfUeh7V4D4p+Fnj34XXMvn2s91aRH/XBGxj8eRX6G6f4q0L4iXFgnhDxDCy8zPGWDSRkYGCjc4O4jH5VseI5SllOPEvh9ryzjVUa9sUMp5JGfLXLAD2z1ohiJJWeq/rpudSlSxHvShfzjuvl+lj8ydJ8cDVLm3sdVtS5ZhtjlXIJrs/EPwitPGl5b3OlPbaYWUCRFXC/UAV9K+IP2bPCPjLVLq2s4YpYvKS6icMYrhA7MMhvYr0IrxTxL8E/HXwwKz6Rd/2xbr96yuFKyoM9AejD3B/ClJc75qMuWS+7+vU76ElSjKE/3sHuno16f8OmeE+KPAWreBtZMBia8jI3LIikhxWdaa/cQXJSb/Q2XjjKkfia99074mSaPf8A2PxFYT6NfL8u26TCn6N0pNd+Ffh3x9fyanHc/Z5JlyVgwFLepqo46pRssTG67rUmrlOFxjf1SfJP+SWn56/mvM4n4YfGjUvh542sfE2nXL3eoWzcecxZXXGCrdyMcV9g/An9vPWPEvxNkg8cXNpp3hy6iKxbIwqWzgZBLdTnkc98Yr4q1D4E+KdL1CVNPjjuLfkrMrjBH0PNcTLf32kzyQ3ySmSMlSBxzXs4fGQn/An8j4zMuH6lO861NxeiUl5bbOz+7bT0/bX4e/tE+Bvih4ivNE8O6sL29tV3MChVXGcEqT1r0eK4ild0SRGdOGUMCR9a/CXwf8QNW8P3i3ujX0ul3KZAlikwwzwcmve/2af2rp/gv4n1bUdae71631KP99EsuWMgOQ2Tx6j8a9mGOd7TR8vWwOIpXlD31p5St102039D9ZMUV4D+zr+1lpHxt0rV7nUIbbw7PYPkxzXI2mI9G3Nj05r2/Qtf03xPpseoaTfQajYy52XFtIHRsehHBr0qdaFRXizhU48zg9JLSz30L9GKUUYrW5oIAKMetOxRjjii4WG4xRinUmKLgGPxpMU7FAHFFwsMI49aaV9RUmPWkI96pMLELD2phX8anK81GVrZSJaKd3bJdQsjgFT69qyrS5ls5fs14Ru/5Zyj7rD/ABreZapalp8WoWzQyDrypHY11QmtnsQ439f6/AbneMqciis7TNRIuWsLlgbqMcEdHX1orR3i7MhWe+52O2nAU7HpzS445zk1882dlhoHNLtz707afpSgZNTcdiPGKMVIRmk2+gouFhmKKfj2pMflRcVhuOfakxTitGPxouFhuKMU7HXikxzRcVhOSOlAGKcR75oxRcLDcCilo60XCwnQ0YxS4oxRcQn1oxS9O1FO4xMUUtGMU7gNxRinYpMU7iG4pcelKRzRii4DcUmKdjNFO4DSKMY9qdikxmncBvSinYpMU7gIaSlxRTATFJTqMUwG4oxxTsUmM0XEJikxTscUYp3AbijtTsZox7U7gNIpMd6cfpRRcBmM0EflT8UlO4DaMcUuKXFFxDcUmKcRSkU7gMI9aK53U9Tu/wC20txGi2sRDM3O4nHX6c10MbiWNWUggjORWkoSik31EtdRe9BGRxTsE4pCKgdhCKMZpcYpKLgIcGkI5FOx9KMcelO4hKQc/hTtteSftK/GA/CX4Va7qml3ln/wkUIjjtLeVlZt7uoJ2ZycLub8KTaSuyW7fP8AFnGftSftS+HPhTp+t+EXa7bxLeaU5t3gQbIWlDIhZs5BH3uB6etflVf6h5shjE7SSMcIvJJrqvi98UtY+Knie58S6/sn1O4CofLTYuFUKoAHsBVLwb4fS2lTU9Uj2yMP3UXZR614GLxV3p8j6XLsC0nOb9dtPJGl4U8Nx+G7I6jqDD7SwLjceEGK7L4Y+A5vitq8msaqwtfDFgS++XhZWAzuOew9KoeCvBGp/GLWDJHH5Phq0YtPKxIEgAJAHqMgD3/CvoHxHqeh+B/A1us8MceiW7ojwMoPnkckFT1yQODXmRi/ilue3UmlsvRfqGoeJLTR/DdtdSTM9wYUgs7UDa88zqNmF9Tnp2qS68SX3hh5bGGI67451RFVEiXKxBsgj2RcD69T1NfLnib4pat4w8cWuvx4a5tbhJbO0UEpHtYFRjv0Ga+ofD0sXwc8Mrr2oONY+IviCETBPvfZkcZCgdscfXHoK6qPvtt6WPPxKdOMU9vLd+Xl59kea+Lvh/q2heImh1i5t7m4jZGla2ThGZQcDPXBNeqeH72zuAum2MzG3hyks56PsAD4PfBIBx3Psa57xb4Zi0ewhn8R64w8SXxa5nhEgxEDjap9T1rotL1jTNJtBq2tQnTNLsLdTa2u357hpDgKVHUkqPl75Gcc1VSKUrhCbcGu3bb7/wDLcsa3o7wavN4m169F8lxdxW+mWhHJUkYRF6DPzc/3R2ya4U+LfEln4y1PxHr+mtHp4tXtrSxV/ljXepBz6nHp37VseN/DGveL9c0PxRNqyxR2RjuoNJQAxxchtueMnGAT37YFZnh271Lx/qAS9ZG0tSTKoTiTHYfj1ptcr5579CElOPJBaPt0JdJlHxI+0XFxpotbVCBEVJLOeh5x0/xr0XTPL8KXFpY37Rvaw25lgtFBLzTM3APbgZOP8KZYz2ui2lvb6fB57SsBBbxLlnIx19B79qis3u9I8V3Ut/Emo6yu3yGH+rgDKDgDsq7h9fxrFylJ8zOlqMYcsdlrfd/1/wAOOvYpZtSvptatBcy7MQWYO5QuA2T7+p9qpJqxt9Pl1y5jN5dMgnihC8Im3cDjsBkfU11l6qPc/wBj2Mxu9SZf9KupORGMDk/0Uf8A164xjJJM/hvSMT2cUaxz3zHcCdowePQcBfrU2Seo+dOPLHf+vxOq0qVfCSLqF9nVPFeobQsTNkRFuFReyqM4J7810mh6foFv4jMviS5F1qM8RJmk3ARAHOF2/cUZ/GuRstEm1C9trTT7lppLeQSXN/Id53Ag8+p44UdK67R/E8Wlam1hpekXXiBlDC9ntl3kMeu5jwTxyOg6e1dvM5U3pp0PO5HGpFXu/LW3odvf+DrLXHsLzTNfldbKQywLvWdAxBBBPXGDjrWRrsV/oVv517ZxXVsrjc1u3UscD5T7muS8VTaVc3el3GnRyaRcm6VLsFWgcKTjrwOD35rS1rT9f1jRZ9P07W2MEoX5r1BIVOcjDYz1A/OvCruk5KNRa91dHu4eFezdO35P7mUdWutEnspsW76drEUUkiRtmB22H8s5I961/DMur6t4ftrnTdaS6e4t0dY9RTzQuV6blIYDtzmk0/xdNc313Y+IPD6XE8EaSStasJI2Vs7TtIzztP5U2PQ/AniK5jWxv5/CV/zsks7g2jFj22H5H+mDXnq9rN/16nbzwi71I29V+qMxtD1qw06Kz1/QbTWIIBhZ7bEo46NscAg/TNGk3dvDG/8AYt/Lpl1Ef+PRstGpxnHltyOT2xWxpNn4x0/w6l1/alv4hiSMuVuIxHK454BQbc/hXNRWbjVpNZ1rSrjTrS9w6l4jKgBGD8y8g8elDpys2v8ANG7qwlFLlv8Aj9zOm8O+LL3xBDfSzaZHqf2ac2tx9lwsm8KCflP3hhgeveuEji0TXviBJZw29zZXa3Xn5aM25ggKMGVs8HLYwADnBPQZrtdJ0K30y4lvvCuveULiXzpLd8XETOFAy2TvB2qo+8OlWx4y/tDUDp/iHw1I5WMsb3T0M8e0cElcb15PoevWtVJJci/r5HL0bWsfv+9b/dcitfA2paHf3V/o13DdCV1kkhusgsRzwwqvf3Hh7xDKlr4j01bHUUwQ8i9DngrIOnI6+1VLOWym8VyaZ4e1WbToxaLMWiyVEu/DDY4xjDJ27mty107xJpZnuLuxi1u2kRoXktgFkwGb5thJz9BRytv+vyNlJpN/l1+TMqSx16LVWsdJ1WHVbQQi5WC9/eERhsbQ45zn1riPFvgyz8T6wYfE3h9rK18tpVugQ0YY8btw6YA7+1emWt34dv7kpbTTeHtVfcq7cwOV3dORtbtx61Hf+I9U0TV7fSpbddbW5DQpsAV2VVJJI6Zxn0pOyfn9xUKnKny6Lsv/AJF/oeM618HJ9Gsf+KQ1l7KCVg5tpm3w5IwWTqQSBXlfxds7rxPd+HYfG1qIr/SI5IX1AAMlzb7h5ZJXnIO7g44I9a+npbGx1PVo7aLz9Nk8smRcFCrcYHp0zx9Kgv8ARtQsrgTXVvDq9q0bRERgB+SMZB69B0pxqypP3tvuJdOnUk7aPq12fkz5y1S08NeJfhpdR+CQumeKNFmiurea2j8l5omYRyDcOTgsjc9Pzrt/Cmu/FXRfAs+q3usWOsy6TEbg2d1blpXhUHePMBGSFJPOTxXTH4TeEdele403doeqAEu8DeUSOeqn5T6/hXEx+APHPhXxOWh1Aa/YqjLJFPIyF4XBR1I5XkE1u50qmtSOv3Gbw9WLj7OSmovXpKze3TztqaWmfHf4Y/F6KRPE3hz+yr0Lua+WIyxr05MqgMvPqMe9ev8Aw70nRvDFhLZeGbnT9c06/X7R5Tzh3OOOG54+tfPuj+K9F0iYeGtW8NzWmlXn+iXEjoEVVb5d64BBxkHr2rK+G3wofQZHuYNcmsNdkhdLEQ3ZRjKVJjB6ZywUEY71Tw9/4c7+v+ZzvE1IpRqt3T05tH8nvbo97H0J8QPB0Wq6DqkL3U+mlxJ/ospDQuCOAB0H4V5P8D/BF1rl7Oy+M5/DmrwriwS2ZVjYAkEMh5foD1qj8K/2jvHPiLUY9H1vwyviS3YiJpY9scn4/wAJ/T61d0/Q/h/8Ztb1D+ydQk8Ka3DKEigMojMmBz+7JxkEEYHNZwnKlFxqRsvwKqxWI912i0/tK6fk2tPnZM9ivvF/jLw3bT6T488LQ+LtGj2iS/0uISBgectERn8QK8b+LH7OOg+N9WTWfCtpfaHbXaJLHujZY9uw5G1uQdw6dMEYrqNMf4tfCW8eJHXxhpKkAmQlpAvpjO4fgSK9Hv8AxZeSaTHrenXthqcLbTdaSzkNbs2AVDYyME9GX8qKtaVrQ/P8v8jfDwqYeTjKFl2upQf+G+t/K60Pz8Xwlr/hrxTBZRXrQS7i0d1A5DLg9QQeDX6D/BHUJ7/wJYMniFtav40/0hbqYSyFgTxu6j8a8C+LHhrR08UWmpR6bPp4lc+fa+WcMx9Mdcn061614S8Q/DjW9N0zT9c0++8Ga/BEsKX2w2jSEDG7cODz/ero5ITgpP8AFf5bHn4hqniHJe6l1s7L1tqvXVI6rWdT0+KeWfXYZNAjmbFpqqsPKwR8uXH3Tk/dfj60ySC/tNKja8aLxRasCJbhURH254YDO08emKyPix4S8aaf8Ita0/SLix8a6RLZ+TDKxEV1GOArcZWTHHTBr4c0H40+OPhoZLKG+u7W3OUayuMtGM9wD938MVx1sO204/n+TPQjObpKuldbXTv90l+Ukj7O8UfCDRfFukpa5huYkP8AqLgeYEOOcA8j8MV4nr/7L+qeGrg3HhjVZNK3N+7tJ8y20h68Hqv616v+zn8XdR+JmmXZvfDrK1vh5J7dtwYnjdtPzD8Ca9Pu5W1O/gSO4TyYiZBHKvzRyYxt9Rwx61FpR3X3/wBWNqeM9pT5ZLb8H+nyaPi0eMPE/gWaaHxRodxbQxuYmvrZTJAf+BDpVvyPB3j2zuZBBZyXM4OZ0A3ZP8q+wvEOkWFxaOs9sY2k4ZduY5B0OT0/OvDPHP7KGi6xZTap4cR9Bu1+ZZbKQjJ6/MnQ/hXLPC0qj5l7j8v6/U9zD5nUppRjLmT6S1Xye/3p+p8reI/2etRsLK6vbOdLmOPLIkYOWFebFtR0mI7rU7VON7ocCvpPU9I+JPwwKreWLeIdNYkCa2UiVQBn5k+lUz4u8LfEPTpNO1Bfsl22AYpV8uRCPQGt4YjFYf8AiLnj3W/3GdbCZfi7Ozoyfzi367fk/I8IsPE5ih2G8ki3jDRoSM+xxX0H8Iv2wvGXwk8DXPhzQFt2hlkMsNxcpvaAnrtB498HvXG+NvgJp0OkwXPh+6NzcFgJEkYZ59O1eY+JvB/iDwXNCmoxuiuu5VDZXFeph8fRrNckrP7mfM5hw/VguapBTitbr7t1Z+R+p/w//bt8En4d6NeeKdTY+IpAsN1a2sOW35xvxwAO/tX05puq2uq6fbXtvMklvcoskTg8MCMjFfgTZ+IisyJ5XlEdGc5r0/w98c/E2maxoN8/iK7uRozq1rCZyUjAI+UDpjHH0r3KeMnDSWp8RUy2tSX7mXNZPSWj7rX8NfJ9z9s6MV8FeFP+CklxrHjfS7bUNJtdN8ONhLqU7mlUngtuzjA69Oa+nPhx+094H+KvjG48N+H72W6vIIPPMpQCNxnkKc8kZGfrXowxNObsmefNypO1WLjtuu+m6ut9Nz1kiilBBPrRium5YmKXGaXpRjmi4xu0UmOKfQRTuBHjNMKk+1SlaaRVpk2KzMvmBM/PjOPamuP160zUoyYw0bIkwOI2fpn0ohuFkiJchGT74PaulbJol7nOz2CtE8Fs6rfWjb0XIBwe2PQ0Vd1MRafINUiAxwsxQfeXpk/Siu5TbV7XOep7FP8Aep+Vm1p8uzudiFI9qcBT9uaMY7V8s2elYb0o207HajpRcdhuOaTH504jmgii4hm32ox1p2DRii4rDSBjvSbe9PxxQRTuFiPb6UuDk07HFFFxWGY55oI4p4FGDii4WI9px0oI5qTFJincLDBQRgehp4HAoxxRcLDMZo208ijGetFwsM20dKfjJ9KTbRcLEdGPxqTH0pCtO4rDBR+VO2+gox6incVhtGKdtwKbjmncLCYop2DSEGi4rCYpMU7tSY4p3AbijFOxSYp3ENxRinYoxTuA3vRS4oxTuA0iinYoxRcBuKMUuKMU7gNxRinEUlO4CdKKWigBv6UGnHrR0pgNAoxjNLR/Oi4HLeJ7k6XqNtcCMMkvytg4IP8AXtWpYXEc8YaLPuBww/CmeJrOO6sV3jIV+vp7/pWZbwtEgZGKuOhHcV61NKpSRGzOlRww4YN7dDS+au7BO0+9ZlrqKynZcDZJ03jvV5lbaDkSL61zSpWdnoWrMnoxVXJQ/KSo9O1PFwwxkZ9xWTpyWwifHakxTVuI3H3gD6Guf8d/ETw78MtFTVvEuqRaVp7zLbrNKCQXIJCgAE9FJ/A1m/d3JclFXZg/G/4wad8DvAsniXUrWW9iFxHbJbwsFZ2cnufRQx/Cvyb+OnxSHxQ+Jeu+Jk8+CHUrnfHbO29kQDain3CgV0X7Rv7RHiD4qeLdcjbW5rjwsdQebT7GR8RJGuVjbb67T9fmNeZeEtBm1e4N9fAR2kbZRccua8bF4lJWW35ntZfgZVJe0np+SXfbctaN4eRAL+7JfnKI3c+mK6Dwp4Z1L4peJF06yST+y4mxe3afdC91B9PXH0q4fDFz418Vw6BpQeO2hRVvLtBlYyRkouO/OD6YNfSmjaDonw68FnRbFkg06Af6ZeswG5sbnBb2A59vrXjRTk+eW59NUnGEVCO3Tz8/Qm87SvB2mWWlaJFHDoNm6RSui/PdTEZRQMc5OOnUkdutD4kaFpMXgG9TX5Az3k7Nb2qFg24yEkYHLEZPtXnHhj462EXjZXvYjJotglw9jHt5muWf927D1CEqM9OvWvWtG8PW+kWb/EHx0JH1W63jSNGbOYt4IHyH+I7icdgc9enfRSldnl15uFk/m/0X+XQ+efAfhW1svEsX2K1NyuS0SyKdobPylvYcn3xXt+u6ro3gPQbrV7mKTUPErRNaJPISwjJXBbnhcA44+nrXNWOh6jp3iyCO5sf7HmbiZmcNhOCenfHr0rR1U2un6fc6v4mmA0mCdzBA2CJ+W2HA68YwPqTWLfs5NnRb2sUm7ef9f10Ob8I6JNdW8nxC8b3MlzayTZsrIDdNdy/w/L356L7Z7Vo6f40sNcu9Yu/Ek4t71DG1vDDuK2Yy/wAo9XGBuJHcDpWbEmveKbnQfGUd7Amj2spms9LTP7tA7ZBPTJA5I/pW1pNvH8R7p9Q1SyistBt7iP7RPFn96WkCY9xlsn8auMeX95LcxnO6VKGiXbp6/wBeRQ0TQ7zxJLat9suW0oqXRpW2+ZGuASBnhRlR/wACFd6qRaVpkrWdvGFUHyo1+RTjOCfQd66CXTrKwsoXNu0DC3eOy09RhiBgl2UdAMKfbA71XjtIrywbSIHR9RgUpdSZBW1Xp8x/v8Z2+4rnn7+p1UeWmml/Xr/XqaXhbRh8P9KhtRLHfeInVftFw5LJAmBwM8gcHA4JrMukuNau4LiyL/uZZEu9QYjaSSoK57kBO3A4rJ1qaSyS8kjuJ2srh1E10nzSykZ3kHpjB5PQdBzirj6tFqht9LhR7XwzEpnmmwVMyqDhc9ge/c/zsxk7p3Ra0bTn1LWtVk0i4Nposm3zdRkJMsxGQ+wnsfX/ABqvoGm3Nz4bv/sjLZ2UQm/fj78rKWIx7YA5/AVavdTg13w/POrjTNFiUxwQpw9w4yACOy5H3R7k1LZo2raWk99Itno0PW2kbBZlOMOPQY4X1pPUyi7Xe1/6/pFb/hIri90VLDQ7d7LSIgkVxeg7XbJAfaeo6nLdT/Pu/B+pXOk3H2fwtpEd3p1qrLIwkEaMeu1D/E2Rkn/GsLQLZtd0ycvCml+H2JYsSBJc+p/2E7epx2rp/Dl/e69c2tvoTw6XpNsSqTNEG88gchV7L156k/jXalJwbkcklBTUY3ffp/w3odHJ8QdLv4ZE1/Q5rWJXEZN3b70JI7ZGT35ArK13TvD9ro17qegagLGeGMyrFb3HyMR2KNn+VW/Fmj+Jb+wgt/stpfRR3MVx5kEmxhtbP3W7kd8+tS65f6BdQPHrmmSWzOQFN1akfjuXI49c15lWUoq0o3Xpc9ilBvRTdvPX8jldG0nxE9vD4iS5tpb27tYklt5kwGQAlMFe/wAx5x3pk2pTNqaz+JPC+bBY5IZsKJ43yVwcED0P+TXQ3ngyCa3EvhrxFc6duGIzHKtxCBxwFbI/HrUOj6l4tWxl22+n6tJDK9sxTMR3LwSQTjBryFHmd/8AgHrxq8sOWPXs/wDP/MzLTUdOM+lR+GNfexiaRbZ9OKYVVJI3CNxwPpXQazqPiPwlc3WpXk8es6K6Kn2aBFR4CP41B65zyCfpisnTbTw9cafeDxNp50G7W/8APV1VlAT5cr5ijocNx71vTfC6PUNOX/hHvFd01rIufs88q3ELg++Mr+Fa8mxyOUefWyf3P17HCQzeG5dd1Q6nbPpHmSq8H2gNAQCo3ENwB82ehrrNE8Otpupvq2l6mb5JITGYLiTcCMg5Vxznj3p3iPVZrK5bSvEXh37VI0JZbizHnIR93dggEcntzXK6PZaR/ZcUul3Emi6jHHhoA5iJfHIePgHmspLld3/XzO+K9ouV/irfitDs77xD4a8QDydftWhuLeQlbmVOFI4OJk5GCO5FVrqfV7T7GvhDXYLyCYSlbbUJPOiIHOBIo3juMkmsHwvrGvaXZLduLbVUdXLLCPKkDbjn2buO1Ux4w8I61eyzzW0/hq+jJDXJj+ztu6Eb1+U88cmhT011/r7zBwknre3nqvvWxteIoWvtZsr7xNokltDFbyI9xZyvNFuJXGdmCOA3LDirdt8P7GS5s9c8La0tybbcyQSy+bGMqQRlTxwT1zVa11vX7e8jtYbu11yzkiMsbyjy3wCARuXg9fTtWBr9vbDXLS9msb3w7dyyn7TeW8m2I4BwS4+VuQPvD8KpPS/T7/8AghLmqLVbfNNeq1NLWPF+paHqs1prmgAwXgEiT2pEuCAAzdMjt+lZGv3S6hcR2ei6kk4njZ44J3LmOVDuU46gZUda6zZrVy1jqVjeWmuQ2iyKEk/dPIHAB+cZUnKjHArm/EVv4U8ZS21rrmm6l4N1iJ1VLwL5QlXcA6+ahKMrDqCQcdqftFazWj+a/wAzFx5Wm72+9fetV/wRDqd7qltaXkdlbRRzwBm8xPMRlbDLtI6d+aktrAXHzwXkdpebPLMaHdx/unnFal9aXHh7V7SwtLuHU9PltvMiPlhNqg4CqVyDjHtxTLzyLrUrG5vdKZooWZHk4bYMDByOR0/Wsmuj/r5M64zXLeOq89fxVjlbzwxcRS30l3YC/s4wN5i/eMw6nEeM59hmuEvPg3pfiLWLnU9B1CTS7pZUmgDxPGyMvzco2COQe1e128ET3Mk+m3rs2fmSRg4PpkdRTL3VLCLWf7N1K1T7eY/MVoTuO09xjn8PpVRk0/d/r5FuUeW89V96/wA0fM11f+KfhhqbRWOkwmG0AnecRMdwDc4HT3wCTWdY+G/Ad1411HX9SO2K+vGu/sDsw8kO24qFXkYyRX0pF4euNTmuLmzuoLmBJGQW1ypDEf73Ude4rlNX+Gfh3XZHfXdLNlqGSBcjIUjJx+8Xj0611LENfGr/ANdjmlhabv7GTjzb9dtvNdenqeWeGNe+KXgr4laj4e0a/h1bQILrZbHVJS8UkRwYyrfeHysOhxXd+Gv2ivh34jnm0bxlph8OeII2MU0kke1FcMekg7AjqwFcV48+E/jbw1cC68Na+ZdOjCsEmfDoqjj5wDkAAD8Kzv7e0zwn4pOr+LPD0sl/dBJJ4ZIt8JfaAzKW+Xkgn8TQo05u8Hb+uxlVhXpRlLl0eq5dV56bLv07dj2L4laNdeOfDdjeeF7+z19baZXhUyKrMT8uN68HqOOKxb342vbaYNA+JXg2ayUARi7EW+E89TnI/EGvM/DPwt1RvF+rXPhHxZNpNhc3DT6bFAwMUp/1kSsvAx0XGP8ACug8EftVav4gS60Txp4Qk163tt8d5d2kA3IEzvLoflOMHOMfSiTqwSsrry3+4mKpzfNd3WnNBv5Xi/Lz7o9l8P2fgWTS7i98L+JNSGn3AVZdMsrl3EJzncUwWA4A9K8Z+O3w3tm0VL2KeLUrZjlJlQB1A6Kcd+1elfDPWPh1Prhk8D63a2C38Xz2Mw2tvByFwxBHU8D09q6b4ieGFvPCmoJdWBNwoeZbmzG5W5zggc+3NZQqc1RM6qKSg6Sak31StuuqVnfo7pnmv7NHhbxLJaXt54a1ixsr2BFB028izHOh9WByDkdcd69SuNeOn6ndJ8Q9Cl0G5uG2wapa5eADYFyJl+70Jwa8a+FGmeA9Y0020nia58P+MYpD5d1HetGwz0XDfKecjAxXsPgzWvibp9pb2utJpfjPR5mMMspYRTQjod+Rhse2c16Dcdf0/wAnozxKd7+7q79HaS9Yy0kvSz+4+edN/a4u/DHifVdL1WRdb0qG4kt4LyAqJPLDEA8YD5AznivZ/ht8dfA3xAg8i31kaZq4+QQSt5bS++0/KT9Oa8t+MfwA0uWwvryPR1s5hM0ols/u4x0I4riP2cNJPhvxNHc2Ph+58QTwhvtEUSLwvQ43kbjz0Ga4Y0lNNwdl+H3HqYyH1eSnTe72t+jf3WZ9W+L7B76zs1VBdyQyq4eE7TImfmDKevy56E1594z+BHgv4jCdhaRLfL951ykqH+Y/GvR/CviPRfE2vyW1oZtKuIosnT72Ixsr55+Un+XHNcpqHxP8KXPi7UPC+q3K6XrtpKYyzt5RPQgpID3yDjP4VjVi6auun9bbo6cPjHHmcna2j/4N1+aZ84a38F/iB8M7ie50G5/tzS4mz9luj84XA6E9azpPifYX80dh4w0g6fcAYCXsQMefVWxX1/oFnfbpJLPUotYhUGOTziDv5I+8vAI9CD+FYHi/wR4f8UWqWd5o8IuGlVXWeLKkHqVwMHj0OawnTp1tZx17o9ahipUdaUuX01i/k9F8mj5a1D4M+E/Gl6NQtbpoI35aGBlCn6V5f4k+BPiPRry+k0yAzWMALrMrgbk68AnJNfQfjr9mW+8Oaqt14O1GTS1c82hYtFuHsTnB9s1yUnjbxb4AwvifR3a2B8s31ifMQ9vmHalFYqhrQnzLszqqVMNim1i6Ou/NHf5rf8z5rgv5bAkXEbyMD1zXZeB/iPq/gzUk1TQtTk0i8ClVnifDAHqK9XvrHwh8QtAmtdMhsre6kbzDPEgEoPoR1xXnPi74E3mjW1tPpkkmpyO21ljjwVPbA5zXoU8wg3y1lys8LEZGq1Nyw0lVh1X6WPoz4B/t2aj8LtC1m212O88VXl1L59vJcXB+VyOQSc4BOOnSvtb4aftV+DPF/gLSNc1jWLHRb69YQvYvLlklJwFA689ia/GnVNM1vwtcxwapbyWu5Q4RlAJHrVnTPE2y4iaLerxsGUu2Oa9ujipJJwd0fD4rJpUZtQvTlq2mtNV20trr82fvtG6yxq6kMrAEEdxTupr8ofhl+29400Xxrot94h1mfUNDsk8qSwhbCyLjGSOm7pz7V9p/BD9tLwz8XNQ1mK7ii8NW9kA8Ml7cjMy9zyBz7DNerTxMJ6PQ8OoquH0rwstNVqtfP10+aPovpRj8awvCnjvQPHGmtqGharb6lZK5jM8LfKGHUVvcEdc11Jp7DjKM1eLuJTSKf29qTGKtMohlhWRCrjIIxisW70SVJ1uLW6MUig5R/mVh2Ht9a3yKoahYvPteF/LlU8kdx+RrqpTadrkyWm1zj9Rv7eVV02+tZBJdk2ywQNgPwScAgAjAPPSitW+0cajexzXk94v2cERiNV4J6tkKT2or0VVcdIv8wjOrS0py08//ANlnd4pcU7bRjFfJXOqwzFIakxzTSOKdxDTQBkUuKXFFxDaMUuKMcUXAaaSn4oxg5p3AZiingUlO4DaKcKTFFwG4/OjFOxmjGeo5ouITGaQCnYop3AbilxjtS4o7UXAaRRjmnY4pCKLgJjFIRxT8cUmKdwsNxik6H3p5oPPrTuFhm30pMetPIpMc07isMI70lSEU08ii4rDMZo204ikAxTuKw0ikxUhBPtTcHHNO4mhtGKdjmkI5p3FYSjGaXrRii4CY4pCKd3pAOadwEoxS45o6incQmOaQCnYoxRcBuKMU4ikp3AbjmjFOxSY7UXAbR0pxoxTuBT1RQbJ8jjj+eKwocxko33e3tXQ3yr9in3EKoQkk9sCsNXiuNpjdZAwBypr08LL3GiHuMmhDdqdbX8tkcE7k9M04HA2k/SmyRAjjrXbo9JEo1YbiG9XcpCt6Gh4ypIxisHc8D7k4wa07LWlfCTfmawlScdY6o0Uk9yWRM/e5HrXGfEL4feHvifoZ0XxNpqappwk81YpGZdjgEBlZSCDgkZB713LxJdJmOTgc1SkspVP3dw9RRBxekilzRalE+LfHf/BODwtqk4ufDWvXmlENu+x36ieE+wcYZR9d1eOePf2VPih4ZmgtLHQ/ttiGKre6XIJliQdW28NuPbKgCv0sePoCCtN8oHI/WuWtl2GrvmcbPy/qx6tLNK1Ncs0mvuf3r/I+H/CfgbT/AIaeHbbR7eJY79k3X9xK3MQIyxLH+Inj8fpXN/FzwPc+JvA1mW1H+zbSDIWGEDbcSHkufbg/nmvuHxV4B0DxpB5OsabDfxh1cGQENlSCvzDB6gcZxXm3jf8AZl0fxZPJOb668tYZEttPnIa2ikb+PAAPGe+a82eUzi7waa+46f7Qp1LdH1v+lv8AgHwB8IPAjWXxCsZtQlF6tpcLNBBx+8ZTuxj8K+i/EPiI6DrKePPGEq3d1bO40zSImzEo2MA2COcEgk+30q7Yfs4eLfhzq91d2elRamJFESXNtIHESZyxCcPnHbHXFcd4u8OK6vr/AIvtp9NsNNaNIdPlDGe7YtnbsPQdcAdeSeK8mVGthm1OLX5f5HoSisQlJNade3f59itY3N/4pF54u8S3MtrYz/u7G2x5UlzK5wuB2HQAfiayILmLxXresReObCW10y3jSKytWRgqcnLZHUkdTV640u6+I1po/jC7vZNMW1ufNtNLOBEqRS4A7cnbya29H0+9+J80t3rcK2OjWzAhkjIe5cnaEHOSvNZqLX7ypv0MpOP8Ojol16r1M/wl4Ji1WCO4trqWx8GWLbVQbgJCWJIUdSMntkk8V6B4j0KY2ltBaQi2V8T2NgqhFiYAbJJMccFAcdsnuafo1hqWn6pYQGOH7BCpa301QQsIA2h2buxOT7DpznOeNU1LUL+8t0BNyb54LrUt2Uto1z8keeN2FwB0GcnPfKUm7mkEuZKW39a/1t6lW31XXr/xXceXaNbTQ2jxy30jrJBE5K8D1YYOBjjOT72/C+kxXGiwwSyyWOliJbzULiVist47EeYWY84JySepxgVvwTQ32kPcRwHTvDFk0ip5mVe8YHDPz820sOvViT60y+EJ0mDXdcQwRyIIrLSgOWwSVLIOp68dF7+0JNblzknrBW/r+vUzhcRaxGL4KbXQrfFvFbCMK8+Djbt6qp5+Xqe/pVXWrmSHVIpb+BUCRhrXTUIJLNkZYDqRgewzTVMul39n9ok+2atLcPdpZqcJAr7jzj3bqaZeWJn8QabHbIdZ8QmQy3cw+WOGMIygEn7q5xgdT1qHroiqceR6/wBf8H8ENjt10SwjkvN15dyzGSCyjwxQsclV/PljWzFpsOm2aX+vOZJZZme30+MbgjsScKB95snr2rLKXuieJGEUS6hqVxCjInRE+bnn+FQAK0NIuRo2o3dxqAbVdb81kjCfNgFQ2EBPyKCTz6ChKz1N6kly3S2/r5ssf2bdQ+CoodRk+zQwR+WlqGzknpu9T7V1nhSxuNWSzudakfQdLRljjto5fKkPQKWbt7AVj6JfWemaYuua1I13evJJ9ns1GREVYghR3PHLGrNnLaarBZeIfFUyvaSsr2+nYLRxoTx8o5d8HrXfCNk3J3djw5zjpGKsk/69Wek+IdI1fwxo9zqWma815b26+Z9mvYxJlPQOCCfrVZ/E2ttpk8d54f8AtKTQMu61mDHlcfd/H1qnc+FPDnivT5o9C197KCddrRWd2dpBPKmNicZ6Y4pLvTPHGgpH/Zt7Y6tFDtxHOpgldVxlSw3LyBjOB1rgm6i1p/gelTUJa6N+Tt+DMzwdceGk07SrbWSNH1WOBI5txMDeYFAJLcA8jr3rctfCGo2cd7J4c8QBlkmMzJeKs6MxAOdygHnA/KsiH4s6Tr1qw1/w5cWqEmEztELiIMOCAy8+vaqvgK00W5v9YSy1R9OujOGtDbTbA8ZHTaeDyO4zXmNdX+P+Z3c+i5tvNW/EnHxD1zQ5J7fX/C4vo1kAln0uQSAg8A+U5B7dATUcupeHF1LTrmyeTRGljkMkak27I4Zdu4cDoT9cVNf+EvE+ma0bzTdSh1iNmG+0vk8snGSNrdAeT7c1R1Lxs8FzNZ+NPDTqHkHkSrGssezjOGH8QyRwOcD1rJJq6a08tTulTilpe3naS/zL2r3Gq6hdWl7aapBdzwQuY1njA8yMkZBK45+7+dc3f+JSiA+JfDxjAyEuLZBNGVPbPUHg9KpanpmhX+v6Wnhy8ltDcpITKrkmMr/CVJ45B46cV0d1p/iOzsrVT9n1K2huI5cqfLlwDzx0/WoteXvP9GdEHaHNSj9z0+5mLpMOn3traw6Dr8lvNLMqNEWDbNx5Oxh8vJ6V2cGjeI9Cto7PUdBs/E+jNuzPauouFySTmNwAw57Nn2NZlw3hq6kSCa1SC9UbR56mKRvffxn86lm0/WNDtJbrw/r9xFGg8w216ftEZHoM8j8MVaSXr3/4Ywm583uW9E3F/wBfIx7TQvDt95sNhey+G9eWeU20DyPbllLFk/dP95cYzgdvat3wrqev6z9ut7uytdQSxmMDzRny3kO0HIU8Hr7VleItS1LWdNOla74ctNYG0H7bZrvRACCco4yAcY61e0DTvD0SSQaDqM2iySuc28RKKDjH+rbjoOopu3f+vkTJ2tKUbPz0/FaP7jJmOiaF4vg8ua40B3Z0u4wTBHnblWYcx55HPU5rsdb8N3mq6VZ3Vhd29+tvNHdgMdjOB1GeV9evHFYd9HrmiSXmp3Vraatp7oPNbftYKgIBIbjJrA8LaRog1W/vLV9R8Hz3BEkcIlMMUgZefkDGJuec4zzSuk72uVZyd/z/AM1+qOxtovDUCRWl5BL4f1bLmJrk7ScnJIYHawqnrWmazpVrb3Gl3tnq8c0gSWGb90VY9w65GOP7tV1h1XW9fjNwltqqaRMJOMK08bxsvQ/LyCT16it60i8FXqy6fI82i6juVzG8zxFGHK4521SUZq0v6+aM5t0nd7ea/Vf5dTlLeWCPW/O17SbvR0ERjM6sDCW3AhgyE+p5OK1G8PTXco1PRdRg1RsAKs7BsgdAHB+tXtV+3aXfW1sLqPU4rhTjKAdBnqPp6VzN/p8Vvqlrdxh9FZcrPc2p25OOC3YjjHzA9axcZJ2X+f8AwTbnUk52/r1X6pjr/Wktrgrf2c2m3kQBkkUFlGeg3j+tJoWtz61BdbjBfW4lltsMcOF6ZJxg54q1fQarLdX1u91a6olxbh0V18tnHIHIyP0qtZWun3FhardQXOiamiKhkGAHI75GVbp3oei8/v8A+CNK81JP+vVfqitFpOkm1S2lu5tJvSgiOWxHIcYyAePX35qDxF4XabT1XU7GLUrdXVVaFQc5IH3T16+tXr+2uNOs/Nu2h1G3ZxHvVdr/ADEAe3UjpUkWnQQ6fClvdy28iKrNBIxxuHPIP07Uczd3IuKlTklD5f8AD7ffY8p1b4MaONTtLjRr+fRb1ZcpGrHEbDLA7G5HTtiqEup+IvAXjApeeGI9Ssbidmu7mD5hJG+fMwnbgtxzXuE93barEtvq1mNrnCzxnIBzxgjlTXPaNBdLqs0EepR6hDDO6pHejcyDAZAHHP3XHXPNXCrUgm4u/wDXcmtTo1Heas/L3Xfo+zPm/wAJfCrwL/wkNza3Oos13d+bFaq8pAilOfLOB93nHWuj+Cev/F3RNPvphqEV/Y2VvLImmagDMZdgJKhuCvAOOT9K9H1/wDo+ta3ey6/praeJihhvEbPlOAQTvXoM4646dK5S4+GPi3wjrVtq/h7xT/aEEEwnjtJ22oVzkgkcEEHHI5FdDq0qmtSP9eplPD1m7xam73s/dfmlbv5PRnM2XxJ+GXxadTr+mLoGpszebNGpClieMSL0x/tCvSvh14T1nwTqdtcaN4qn1rw1cSFRpzyKyyZ4AD4IHPoBn1ryqyuNFn0rxD4X1fRZNJm1O3ke3u3TaI7hTvQqccgkFcg/xVzp8P3ngDwW+seFvEl1c6xY3UMlzbQ3GVKE4DbOnD7evrSlQlvCWnZ/ozmlP2rUKiu7u3MtVbVNPzX4q3Y+xNV0lNbOoWazy6Z5kSkQ3A8xN3zblHPHRehrw34S+EPFdtrurHRda0/TtS0+RxFbTQ70uRuOctnIHToD1p3h39qPxT4e0GxufH3h+OTS7iUwC+tiqShgMnen3SSOeMZ5q7b+H/h18XNdfVPC3i9/D2tuQ0VusnkksRn7jYyc5PymlCfsbqcbX/rdF1mq9NRk0tbrmvZ9LXjp89GdzN8QrXWLh9N+Ivg2exurWQRjV7KN5IVf1WVcMh59a+YP2jfhBdWniq+1zTtWubuG7fKPfElmAAAAbvwAMHnivorwjqXxU+FOqm11u3s/Emi3NwplvpZDwCQu4nGRxjjBrY8caJd3yS20Ih1WK5jeRY3wpXBHHocbvbpWsqq0V/8AhvX9Ga4enUpuUJw9E2paX3jLR28mfLf7Mry+GPE9pc6xr1xpWnzv5ckQuDGjZ4yRnBx75r7bMSwTL/Z89vrNrKnmbImAkKdM56Hn6dK+YPhRp8mg+O7if/hErjxFHB5gu4Iokk2oeMBWPzY44Ar3PRrXwd4pvzL4M12bwnrsa7G0yUbAOSdrW79sk/dxW8qcOiWv9bnk+0nRqScnZX6rS/r0flJFwaxoXjB54NLvsXVq2J7STIlhYdVZThlrnpvD9k8yfbI1ura4+dWiTzPLJOeeuB79K+W/jf4T8deGPiLrXiBbpVuXuCz3GmlosHHbnoceten/ALJviTxj4g1D7Hd3VvLHFb5gS7j+dlGBjeD/ADBrklSmk7a/n/kerWquhNcy0vo7/wBLrbSyLvj/APZx8Ma7qn2yyL6TcPEXW6sCEAII+YgcHr04rzDUPCvxD+HkYmzH4n09CThPkuAoPHHfj0zX19rulxTayGvLY2DEYkb+DPUZYf1ptz9nvY57ECK4AxiRVyVHoPf6VnKP2Jq/qdn1hc/PL71o/vWv38x8aW/jbwv4v1BI9as0hv0+UQahHtKn0561heJfgTaa1cXl7YXi24YF47ZE+XPoDnAFfW/iT4E+GviHbyx6hYQSXiKR5uCj4HTB4NfO+s/BnxP4Gmlfwvq0l1FFOYzY3h3IB2w3bj1xXP7B05XoS5X96PTjjPa0+WslUj2ektPPZ/geCat4D8TeENP+1XFn5Vrv2h2IYn/Cs2x8SzRMI2MkZbhiGwDXvV349ezB0jxjo0unngsXXzLd/Q7h2rO8SfDXQ/HksF3pNzb2EW3aVgQFT7jFdMMbUp6YiOndbHFWyzC4j/dZcsv5ZdfS/wDwfU4jQ/ihr2h2iWen6xPbWwfeYoZejeox0Pv1r7P+E3/BQm6Wfw34f1PT4haRbLe6vpmO8qBguTnk+2Pxr4N1fwDrXh66u/KtZWggJ3Tbfkx65rGi1eSE/vi5bPVeBXs0cSpe9TkfF5hkdpP2kHCevvLT59nrr1/E/dXwP8a/B/xF1O40/QNXjvbqBA7xgFTt9QDziu4VlkGVIYexr8KPB3xD1Xwe8k2j37Wcsy7XCSkF19Dgg4r6f+Cn7d+q/DTwdLpF3YHXL55d8U077Y4ge2BjjvxXrU8Un8Wh87VwuKoPRc8b9N1p1W2/n1R+nJWmSfKCcE45wOteN+BP2rPAniy30K0l1u3j1/UlVTYwhm2OeoJxgDPqa9iuVkkgYQSKkhHDsu4D8O9ehCSlaxy0q0Ky9169tnr3TI4ZEnQOvQ0VkyzX9q73MdsZ07xQurBx/eHQ59uaK7PZyfw6r+vMvXs38jszyPakx+NKRxSYr5+52MTFGKU0UXJGkUUuKXpTuA3GaTFOo707gIRSYp1GKLgNAxSYp2KMU7iG4oxmnYoxRcBuKQ040EUwG0hFPxRQIYBzQBinYHNLjincBuKKXFGKLjG0H1p2KMUXEN60mMGn4pMVVwGEdKQin4pMU7gNxSY5p5FJii4huKQin4oxincLDe1JinYopiGEc8U0jmpCO9GMUXCwwjOKbtqQjNIRz607isMxkUYp/TvzSFc/407isN6GjFO20hHHWncLCAY60lO4HWkx1JouIQ0frTttJj0FFwsJikxTsY7UhFO4hDjFIRTulJincCOWJZonjcZVwVIPcGvN9OmbTdcntvujO5R/MV6ZXmPjAHT/ABMJQD8z/wA+a9TAu8pQZlPTU69gs0YdehqM5BIIxj0pumziSELnIIyKnljx7V2bOzG11KssYxWZcsEY4zkelXLy6EYKZ59azH+bkHOe5rogtNSL9ia11CW0cMCSPTNdDZ6rHdgAna3tXIk4OKdHM0ThkOPfpUTpKWpadtjuCNy5ZQw9aryWkLg9UrK03XSMI5/OtuN47hcqwHt2rkcZQZspcxS/s07sowYelQPayqxJTI9q0yjI3p7UFj0qlUkJxXYxmjK8uufbFZOseHdK15Ej1LT7W/iRtyLcwrIFPqNwOD7iutYKw+YAn35qJrOJx9zH0NaKr3Ek4u8HZnh3jL9mLwZ4wkt5Cl3pRgUqkdjNtjILFiCpB6knoR1qJvgrf6QHk0++gvBHGI7WGaPyxCAAMjGQTwOuK9wfS4iMqStQtpRX7s2PauWphsNW1lHX7vyOyGKrw639f6R8v3vw18XaZezxLbM9vN81xqEbB5NuPuoq9CSBz/CM9SRXK3WmmG3m82J9P0GGbzIbfyysk5yQMDryT9STX2NJYTIM4EgHoMGs+90q2v8AYLm3jlKHcolQNtPqPQ1wzymlP+HNr8TrjmDXxw+7/gnxpJFqMv8AY41BxFJFP/omipwSgkDF5D0BxkHjAyAOc50bnWrm6ury0FqNR16ceWJVUiCwg2g5yfU5wByx9gSPoTV/g7od9NdXFrE9hfTkb7qFtzcDAGGyMDJ4HGea5XUvghc2tlBZ6TdqkLNuubiT/Xvnqc9MngZ7YrzquVYiC92z9P8AJnVSxdCTve34fj+p4ToumX1vdazcQIb28t1kdr6YknZsyRn1yBgdvpXRw30fhbTBa6Som1G8mCz3rrlVLdC5H6Cuo8RaLqXh62i0W20ae000tHDcXsa7gd5AO3ueerHpXOTWr+K3TQtBhNtpdlMHutUUkJvAx5cf95s4JY/3e9eVOlKk+WaaZ2ud9Y7f1+BkLqh0nU7fRtFeG/1GUk31xNlmOOOvYDOcZ7D1rfljTS7n7BZL/aOvXp2yzMQAo9WI+6o64HpUM2iWDy22neFzGIbFXS5v87vnfGfm/ifj8PwqvpYvdN1jU9K0GL7RcFo2F7O25IyAdzOe7Z7VlyvuNtTs1/X9dyxrGk2/he3i061EmseItQDlYl5PzHJIB4RM5/Kuj0bQ4fBdja3WsSvq2sCNYre3jAOwDHyxqcDtyxx/jlfD+ePw/Z6lFFC2peIHnYS3EgO5l2q2WY9AMn5R6U+x1O5v2gvYIX1HV5QG8pmxs5/iI4VRXdTUYq61bPPrSm5crVrN/f5HXa7ofhnWLGeW4s20y9aMlGKGJ1fBI6cE5rM0fSPEEmn2E2geJ5Ixt/fR3yidTxjGOCDn3GPeu6HidTbKmtaA6IuCWjAmjB9R0P6VS/snwf4gnEtjO9jdNwTA7Qt+TD+VedUg5fBKzPSjUpp/vo39V+q/zOf0aTXfB+gPpOo6MNd09ZnnWfT5isy7m3HCnHcnkHvVO18V+CtchurHX7QpcW+GRr61+zzFcA/eHU5z3zVq3j8RQXV9bW+rJKLe4eHZcxiQEDocgg9Md6qSaveaDq+q3eo6aGt7tI1eSBfOQbPUHHXNedeSk4y3R6jhL2anTul96/zIYdKfSfGljZeH/FNzBZXNsZIPtMv2qF3BzsGTwNvOeelbt0fFmna/pN5faPDqNlZu8hk06T55UZQDmN/zGD2pbbS/AHici5tVtbG/O2VZLZvIkVznkDjn8KuatLrvhyKyNvqf9sQyzCAQ3ygOuQSPnXHHy46VDcb3W/3GMXzt9vLR/dt+RDexfDvxk7peWsWlakHOBMps5lb1B4BPX1rC8XeGtb8EaSur6HrTahp8K/Pb3uJAEJ+8CMZ/MVr+IG/tmytl1Pw7KVSaLfIqiZUj3Df8w+YcZp4+H2ga3b3Uejaxe6fHIChhtLo7Np7GM9vr61SfOvf/ABOhylB8rlf10f3o5LVfEupWmhSSaz4ckKgoTLbOskXJB5ycjIz69a6bQrnwJ4otZF0y+Om3c42rb+e0EhyOnlvwfwFLLD4m8LWskCx2mv2iqARL+6bAwMYxj+dY2uapY69p9ub3wpJCZVCrdmNTFGNuQ25eSBx+dZxvBWX+ZtKMptateuq/zOi1Xwt4j8OQtPpV/DqVmi72t7hQrsDg8MPp6/hXHaxrg1rR5LbVNEOnTSRebBeBPOTn3AyufpxWl4EsV1bQFitNfubO5l82JrcSiQFA5CkIfu8elah0LxJ4fsbe3+w2Wt2kMawRtE5imVAMDIPDcD1o0b0tczhLpL8H+j/zMHwDAPFfglLG01eeyvWgMFzaTsJVVuVJCnkZ6jHrVrXLrxD4StYItQ0611bTI8I0tqpDhF4JKnjOPem30XhPxddMk1qdMv1+V2ZTA4OOzDj+tZ9nZazbaK2pWniKS6tgZIJrK+HnKQGKj5s5z0xyOtJxuv6RtTcYWUX92j+7Yr6drmmLpd9f6Bc3OjX6cqku3FyoGRhTkEDJAxzxVrUdI8Yx3CaukemazLcxRi7sZcxYwP4G5G7BPUYPHSobLxvpdtYWmmaxpzCKHZEJo0DrkDuDyOnbNajrpUVvNqGgaw9u6RNJ9njl3RuQCQCjZxSSTjZGaqRlUtPd9Ph+emhR8N32mWep3Fzqn2jw5O+Ps0F1IEVAVUMFIyh5Un8ayfGXjeVrW/sLWS01DzsxRzpLjrggkgHscV1Mv9sax4ZjFxYWN4JYleNoWzkdRwRg9q5nU/CfgvUtQW8m02bSNT+ZXPMWWHrg7WwaIytrLVGkqa5b03Zvv+V1p96NbQvFljqFpDeX2k32kSqpX7RJHmPOcE70yAMg/exXTQ3UqRW80TRapBKwVVGOM+/Q1kaNeXPhe1sNLhcapBdyfKbgbSxP3eRx29K0r/QbSaczwLceGrxMsUCjbIy8qQMlD0PvUqKlqtv6+aE7qPLL4v6tqv1Rl6lokWoWuoWdw1xokzTB4pAfk42spx90gMOnoPeqezW9Olm/tOzg1i1VN32uw+VuB1MTE4+oY/StWy8X30sVpb6hbQan9sRiFgA3YUDcCDwT8wpLnV7FNZtLa3kl0hLmCTetxGQiuNuEwfl5BOMHnacVMlzO7NKdZKLVv69dvvOOv7+fxGbKDwzq9rHKrG58m6jJZdhAI28HB3f5zW3ZWFhY2bG5jmWeRg815Kf3jP6lkwFAAAAGB7Vq6l4djjitzd2QlaBNiXkH3x75HzDt7VUQXOmW/m21yupwNjME/DgegYf1FFneyLk425r/ANej0fyZQtL2S512XTtPvItYihgWdmklBJDFht3Dv8vfnmjT7TTxaTreRyaNdSu/lkcIyn8Nuf1rO8OSaTY+JdagvbCfw1qZnDRXHkFEnjKLz5m3a3ORjOeK7XUXns9Illmji1OyRdzGHG8j1x0P5ilJ2lyr+v0ZnBe9rv8A10f6P0OWufDy2VjaJKv2qxtYFhFxHy7AYA3qchs+oriNS+EGk3Ehl0m4h0zUrjejKgIRwCGG+IkY5GeMciu/sbCxnsRaw3Fzo91IF/0abOMj2Jx+INWbu35CatYfbWlkIjuLYbiMeg+8MYPStotw2f8AXzJk1JNW069fw0Z8/wDiLw34s0/Rb3SPE+mJrOiieK5iks4w2x03dF4PRiD1rnfFnhXw/wDEDTPDl9o8r+HryzElrfJsETSKp3Rvj8WXP+z7V9QWVj5+ozWunaoLlI4Q4t7oFjgkggnqCOOuetYPif4X6ZrOiC21XSEiuBvZJ0ztViSQdy4Pcdcd63jWa0mrmCoqT/dPlWq3vHW3TddzxyPxB8Sfh9rWn6JoWoHxZoGoW0c1t/aDrKFycEb+xV1IHb2rufDv7VHhDWrz+z/E1hP4c1q3LQSFhvRXBwRuA3Dn1FUtc+GOv+H9O02TwnfhwhO23uvn2HO75WOeM5OMHrXJ69p1hea9q58T+GXsJtehYTX8cYMUcxXAcOBx+8XPbr3oSpTV4Oz/AK6E+zqUrXVlprHVdm2unR6efkd3NoHirQtauPE/w41nT9YtTmR7cMrFw3JXd0PTpx9adp/xA0Tx54gjsviB4Pk0jxHJKvlTwwMMkAAYdfm6j1Irwfwn4R13wb4V1XXfDXiWaPW7AJM9jBKP30RO1vk74JU8j1ru7D4yeJtN8G3Gs+NPD6XdrKywJdwkK0UmMjeo6Zx2PbpV/vou268v1RzStUl7SOkpXTcXvbfmi73+XTU9W+KkGnT6Le2txZvbSlMoXG6M++4dK83+BQ8IJqb23iDXLjRL3YBaXVvO0IR/TP3T2610nhD4k6L460CeOx1KMX5Qo1rdP99MdkPPft6VjaX4g1PwPpOoaVrfgtPEHh2UeYLqD59h29SCOOfyq6UuWLi31CtT+sQi6d/OyTt8na67q17bHuPiLTPFWjeH9Snt5bTxxorwOGZCsdxjZjt8rfpXwp4U+Ofj34a6v9mQTvtkBFpeJvGAc4BPIHbg19Z/C6Lw5c2LXHhLxZfqHgIuNCWcspJGG+RxnA9q8n+MHw8sLG8hv7Oc3bmTJ8xuIuoIxjP51clCo1Fr+v0Ci4yw8k0rp9L227PWL7pM9x+HXjm/+I3hT+2dV0IWZkkKt9nm8zH97IIBA5B4z1qvDaaX4invJbXU/OvI7pi0bMMgr8oGeu0gd6xvgx4f1oeDhPoPia2uJGctLpd1GpQHpwy8jIHeuX/aO1fxEnhawfTtAu9H8TWt4jNcWu0rLGEbOGX7wzjgis3SUU3F/fqv80Xg5zrpQet76p32vo+q+7c2PHuhg6kLd9IxbToWmUqGjIweD1HXHUd68n8Ufs7rZrFqHhS9m0dmbMiqxaLGO6//AF/wqb4QftYeKrzWYtF1Dw/FrN1Li285iImXJ/i3cfyr6D1MwajbtDLa3Wh3QZWaEoNj5YA4Iyp/CsOWW9rfivvO+GKi3KlNbd/z8n9x8jzX/ifwsHtfEek/2hpxIja8tBuUg9CVPIrMv/D3hHxtarb6e8Ng8bEl4gNx9iK+wPFegQalBBNeWKS20UTIZLZRnI6Eg8j8K8e8Xfs96Vqsw1IMPNb5Fa2kEMnru4GCe3NZSoQfvQ9191/Vj0KeLlFKDldP7MtV52e/4s+Y/E3wo1LQtQY6Wsl5bKu4TKB+tcpFqd1Yl0uY5ZCp6dK9u1Tw14z8G3ci2x/tS1R9ohmO2cAnAB7H8KqX2t6RqlvJo+vaadGvWILCWPYxPrnoa2jWr0klJcy/EwqYXCYht60398fv6fM828PeOLjRdTgv9PnazvIW3RupJZD2NfQ/wr/bg8c/D6S+muLhvEVxdrt3anIzKh7HGa8n1H4Zl/Li8P3UYtJPmkE7Agkd+lcLqmmapp93cL9h3rb8PIisU475zXpUMbB/DKz7M+dxuQuo1OdNS2tKO/darXv5H6jfDH9uTwfrHh7R4NfmaTxTdyCKWGxh2Rpk8EnIwAD2zRX5Z2fioWhQ+U0NwDxIjHIor2446SXvHxOIyfGppYWvypfzR5nv306afI/oXK0baeRSYzXNc6xhFJ1yaeRSFcUXENIoA4p2OaOvancQ3FJinkdeKTHNFwsNpBmnkZ7UmOKdwsIPWkxTsUYp3Cw2jHWlC/hQRyadxDetLilxRii4DcUYpaMU7gJijGKWgCncBMUYpcUUXAMYpMYpenWii4xuKMU7FGPwp3FYZjNIRT8UEU7isMxg0mKfikxTuA3FJinkUmKdxDMcc0Cn4pMZp3AbRTtuMUhFO4huKTFPIoI4ouAwik6U4Clx+dMQ3bSEU/FJigBu3rSKBT8UYzTAYR6UbeKdt5ox60XFYjbg0YyOetScYpNtO4WGEDNJ7d6k200L2p3CwwiuA+JNqVnhnA42jn3B/wD1V6EwxXKfEK2EmlRyH+BiOPf/APVXbg5ctZeZlNaGdokxNnEwzuHQ1szTBodwIyRXI6BqJktDkYVTjFbltP56HB+6e9e5OF3czT6Hxb8cvHfi27+IGqWF7eXemx2k7JbW9vI0aGP+F+Mbiwwcn1rhf+E08RwReWmvaoPYXsg/9mr7u8V+A9A8X7P7Z0u3v2UbVd1xIo9AwwQPbNfN3x++GvhvwSdH/si1e1numlaQNMzjau3GAScct+lZVYXXMmbQp0LWa181+pxPwr+IniLRPG+lGfVby9tLu5jtp4LidpFZXYLnDE4IzkH2r7MI+hr4a8Iw+Z478OQKMtJqNuMY6fvVr7pK578etFBuzuFSEYfCrEf3uO/qKvWmqNbH5zhR3NUB97oTWb4rmMPhvUHVtrCIjP14/rTxE1SpTqtfCm/uTf6FUaftqkafdpfe7HQ2/wASrBpfL2vJEDjzFxj8K6m2mhv4I57dw6OMj6V8w6XqUrXMUUeXZ2Cqo7knivfPDl0tlYW9sWz5a4J9T1P61+f8O5pjc2qVZVUuRbWVrN9PPQ+lzfLqWXKEU3zP8u50TR8nt7UnOfanxXKyDnmsW18YaRe6tqNhHc7ZbBlSaR/ljDkZ2BjwWHcdq+2Vz5ltI2APWkyTRDLHPGHikWWNuQyMCD+NOIGOBQUtdhpJpjxpJ95c1IDmm9+TgCmrgVJNO4yh/OqUlsyvgjA/nW0G96R0SZcGtVUa3JaTMB7aOVGV0DoeqtzWBrvw90jxDpNxYGN9PhmGHe0Pltz1wR612VxYkj5egqoY2VgGyBWj5KqtJXHGU4fCzx7xD8Er6x0NNP8AC1zDaQLhclfmVAOQv+0eefeuF8TaFrvhPTzpWiaRLajBMmoMu9UOMlvVm+tfTIYoxIOAKldorlCkyLIp67hXmVcsoT1iren+R6VPHyj/ABI3PlHwBMFslsdHWSa6ZA11qVwSwVzw2SfvPkHjoP0ree9tvCgOh6BCt5rcw3SSSZ2RZ/ikYc/Rev0617jqHgTSrxJhbxiyeTq0Qwfr9a4lvg9PoVrc/wBjyCWeViTNPyQPr3rh/s+dFe5r+Y511We5l6ZN4ntbdUvbe01BlADyW5MOeP4VYtn8xXICCLSo1j1GwurN1Z/3oQlSGbPUf4V6Evh7xZpllCn2iC7ZAAWmTBb8u9V7XxkzGaK901iYXMTm3fdhh1BBA/ma+br0F8NS8T38LXlS1jG9/n/mcY9paSbZ9L1BreQsNxhlIJB4yVzg/iKkW61c3F1YSxJe74iQWAUuMYPTj9Kdqdxol9q93JdxxQ2sgRY/tMYChsAH2Gfen2vhgi4N5p+plpgSscyNvCp024OR2/SvHnFQnZu/9dz36c/awTjGz8nb8GZ0fiLR7y0gtda8PzmAxGIXkcHmhGTghsDI/DPQ1n+FdPGtwbY9VuLWWzu2eGFnzGm1mCHY3tjqO5rqDq+s6Qqx3Vnb3MUhKq8RKMzH161yni9LHxHo2PsE2i6qk4B3RBlkQnnOMqeORnB4xU2Tf9MUldWlrb+ZfqjqdO8YeI9K1jUrCe3sdSayCMzCQwM4fJBHBHY9qk1Txd4f1aG9XUbKTR9UMJMZuI8OWA4KOufaub0LwBaWMtze6DrcsnmxiGRLiX7Qnyk4GSSQBkjHanXz63pWt2F9fWEWoQ20UkbeTGf3ysB1PzcjA4wKIy97TYznQ5YNq9/LVfdudB4Gs9Z1izEf/CQRlZLcMVbbOUJHIOTkfjWxaQeKvBtnBavp1trNrAgUy2UhSYqOmUbqfoa4CXxv4TmvreW6tRpWZwfNaMI6xhSGIZewbHSvQD4kX+w11rRfER1S0hCt5L7ZA6lgDuPDDAOcdeKvd2a/Q8/+G7J3+9P8TFEvhfxOXe5spbK6WUqZJYjC6ODyu9eAR9av+G/Cmr6noTPpni+5gdLmSIRXCJMmFchMMRuAIx+dJo3iW78Iy63calp0d1p11cNdk2z7tgwM7lYD0z1pdd8aeE5reS6t7WSx1FkDwpEDas3pyvHqc1SUX5l1ZSdlNa92v1Q7+wfEWg317c6hokerxXDq8kmmsHyQgUny25OQorCLeDtfkltfOk0i9LndGd1swbPQg/KSK1Ph/wCMte8Q69eWlpqW+yigEqR6jFuZ+gI3rg8Hvz9K0DbX2k32rXOqeGvtFjezmU/Y9swUhQrMVPOGIz681XJpotfvLp15SVn0+f56nnd78OLifVbqws5oNQitkSVRO21znJB9MjB71dsbfTdIsrex8RWUtqYdyvI0GVILEjEignv6109jpvhbUtVkuNCvJtFv5VKtgsmP9kxvxge1UZ9R8U2nia40iS00/WraGKOUy8wu6nIOBkg+nOKhpR2/r5GjfPqtfTdfJ/5jtM0WMW8R8K+I0EMYyLOXE8I7heuVHsKydT1XXNd8MTPdaILhJN2y6sW3fMCR9zqOR61JqqaBBqVzPe6bLoTNCgjkG+AJIC2754+gIxz0qhDqE/hBrWLTb+caQQ7gXKrc26knPyyIN+CSTk5x/KW4xeoRjJv3Vr21TfyehHoieHNW+zCDUZtN1NCG+zPI0ZWQDrsbqcj6Gu1uda1K2s411G3h1ODIAuYyEkUe6EYbPsRXOy6zpHjOyvRqmiLceUMG8tF+0Kp2g4yvzD6fgaqaN4FtNbtbd9G8RTpGVSV7OeQShHGMDaeU6kEVnZp3vp/XU1l7OcdrPbs/TszW/saw1fW3a2nk0K8tyr2sc6hVZiCH4zzn8e1PjmvdlxHq2m/2gkcjI7QrnGPVT/P0rUla408Spq9jFPHKoIuYBuXI6kg/d61n3N9Fo1/aNp900UF2+yRXO7bJj5flPr0/Krab96X9fNGd4p2vr9z/AMmY3h6+F3r13ZaTqE2nSxBJUtbmImJgc9A3bI/hPekuEOlXerXOvWQhhll81Ly13OiDYobOPmAyGPQgZ610eqM8mjx282irqUiMpS4hcK6/MCTg4PT0JrFOmalYx3N1b60t3asq+dpd6FO1SQGIJG4AZ56jrgVm11j/AF/XmaR0T5v0X/Af4E0WpWupaY13a3ltqunouXwQ5IH04NUpYdPxbrBNNpkF2jCVoiRHyOM9VqNdEs/C9ra2OqWJtQzukV3bj90VZiVjJBz0OMEdqt26R6RZCSC7iuLJGWBYiQPLGcD5u/UDkVDTj0/r8i+e8Um9v60/4DHXEGpx24lkgh1u3C7Q1thZSO2QTgn6VkxXq6pc2h0m/u9OuLcF/sd7D8ofp8wJyRgn7prfuI0sdRt1zJp8L5EjIAEyRx7dQPzqKXQr9ptQlkS31a2nlDIscYRol2gEck7snJyMcnpTcVFf1/X4lc/OrNf8N+f4lK41dCIjrOmSlkGPttgCwX1IA+cD86t6Tr8+o2lymn6hDrMIm+zCOVgGRSAck9eMnqKx7dzokd1LZ37qyHL2N3820E9ifmUfmKuR20Onwwi8tWtLlODcR8j2O4f1xTTdtf6/Uzmk5adP63Wq+dyxcaZaK1kt/HLptxCcxzxkhGYDGcjgg5PBqDTri41FltprOK/WWFmIRwM7W2svPBwf51T8QXmuQ6fax6TcW2qTz3A8qO7lVD8pyRuA6YGOh696p2KW9k4Gr/bND1ZZpJjdQoVgJZtxCvyu3oPmwTjpVNJLmS3/AK9RwlLo9uv/AAV+q+Zxa/DPw3cXl0EtZPC+sneoVC0aup7YPysMY6VzOpeE/FfhvRdRtNQeHxHoV4FD2qxfMNjBgwXpkYI69698a5u7z7bDcx2ur20WAsiFd20gEMQeD17Vl2WkWDx2sFpdTWlypLNBIxKliCOVPbk9DWsasoq7FONGbTkte+zXzWnXS58y+INE8M/EmHR5oZT4b1DTJHtrpMiNmj4ZD2wQSw/CukiHjbwv4os9O8M3UfiTw7cW0M1v9tuCwzjDKH653Bh3FeiXPwg0dvEmoXWqWUVxDeqJCIFLDcONxHX8vWsCf4dzRWVvL4c1y50z7M7f6GwLYw5IxuIYZ69cc11SqwlpURyPDT19nJS0sr3TtuveXXp6ehkeEP2gPCn2q5lj02bwtq/m7JrhYwYtwzkMwHqO4rq/iBp8fijwhbX2lyJrgZ/PleDaXIJyQQP5VwmsyNol3q2ka3oYh0/VopvMvIlJjV2BZWBA4IbaeecVw1h4R1jQINOu/AevTm5aYx3kfn5QHAKsR0IPzDoelHs2rOk7+v8AmHtHCcnU63Vn2tf4u/TXqj13QtY+HuuWGnQRzXngLxfAY4GuI4jAWOQCWH3SO/Nd9450XWZ/DMWna1r8epxlt9nf2cG0txgeYQcc57V4Dq3i6503Um8L+OPDjaleyKtyl9ZRlgysN29QAD0PY8Yr074TeK9L1jSbnQfD9/aPZRlHMMuRKB1Iyec8Ed+oqZuSVno/6+8iilRrQm9bd/i1295WUlbvrY8q8L+BAPHZt31pdDLzgNeeUuVYdPvH1r6JuNO8XeGIo7m7t4/GmnRxeWZrUhZimc7tvRu3T0rzrW4/D+leOv7S1jw0b/SpF2FYE80RnueK7HwfJosk0t14I8b3MFtFl30icibIxkqqtgj0711RacVf+v0ObEKMcRJtaO1r3V/Seq36S6o+Zr/9ozxR4W8XalYxLczaNPcstvZ6kh3JGW4+bOc49c19F+AfF9x8Q/DT32oaI1qtvIYj5Em8qAOuODjp614t8Z/C1n59tNBdi7uvOwY5kAZD3z3r0P4VeF9euvClxd+HvEsLXzlkuNLuo18onHYjkZHes/ZQlG66/I6K9R0MSlBqz7tfd2T+7qbsDwTa/PFHsuY5Y/JAlU8nk9ccYyOaq+LPhToWrWMtrc6cs90dqqjKN/J6g9gOvFeffHnxt4r0HQ9LhOgXej6zZzBmurdhJBJEBg898nbwRUXwR/aN8SeNvHOn2uoaVb3Tun2d5v8AUgjrkjByfoBWTptPQ1niKuHj7WScU9fTo/8ANWbRi+KP2bNc8Jstx4e1VjDt3G3bMmPbArz+68Sar4ckksPEekSCAkhnVDtavuG9/sRLi8ns1m0zWdyh7aRz5TgnHy87egzxzWVqPgmC/lvX1C0iuIbkAho0BKDGOf51M6aeklc7qdeMXeD5X5fqv68j4om8NeGfF6xraTRWAzlioG40V7z4y/Zw0DW7oS6ZcmxuWUkPD8mSPUd6K52nDSM2jvUva+9OMJeb0/I/WEgUYzSmjGR1r6S5+UjaCv506kIouAmPxpMe1O6UYouA3HtSEU8ijHpTuIZjikA7U/bkUAU7gM6UnepOo6fnSBc07gMxSkcU480YouAzFGKcRRincBhGKMU/BoxmncRHRinEGgii4WGgUU4ijFO4WG4yaKXGKMZxTuFhKKXFGKLgNxmjGKXrRTuIQikIpw4ozmncBtGKdikA9qdwG7aMcU7GaTFO4DcUmPxp+KNtO4rDMUEU7FGKLgMxSEDPWn4ox607iGY4oxTscUY4p3Cw0jjmkp5FJincBuCTRjNOI4pMU7gNxRinYox60XFYbj8KTGaccUYyadwGisXxdbifQrjjO3Dfr/8AXrcOBXw/+0F+1rb3Hxz8H+DdGmv9Pi0bxELTWZC4WG6RnSMjAPKjdJ17gVrSlyTjJ90RJOXuxV2z3HSZDE80WcfNn610+nz+XIASAp4rlYnNtqki7c7sk9sVv2pDYbGK+ukcsdjfkjwf5V8oftXaiR480m0B3COwD4/ulpH/AKKK+rreTzrf1ZRXxZ8fdSOtfFvXIkwVtxHAG9AqDI/76LVyy+Fo2j8SMj4P6Wup/Fjw8ind5dz5x/4Apf8A9lr7VkU7fQV8q/swaQLr4lSXKruis7KWQNj+IlU/kxr6xmUFaVNWRdQoMDuzwBXHfEnVVi0xbFT+8mYMwHZQc/zx+Rrpdc1eHRrNpZfvH7iDqxryfVrmXVLyW5mYs7np2A9BXx/E2aww+GlhKbvOas/JPf79l959LkOAlWrxxE17kXf1f/A6jfBNv9o8V2AGflYu2emApP8ASvY9xibK8VxPw50LyTNqUi4LDyovcfxH9APzruWAIwRVcKYOWEy/mmtZvm+Wy/I04jxUcTjOWO0Ul892XrHVip2senrWhLZWGq2M9rLbxiKZvMfy12nfwQ+R/ECAQ3XiuWvreV7WVYXMMzIVSTrtYjg49q8+8AfEfUvFWuWOmLdGBtKtFOs5QbpLrJQxDI4AZGYkew4r6+SPlLyjsesapp2u3XiLS0tJmt9DtI2kuHhlVJrqUggKRjGB97nAP4VNBr1/a65cW93azJosFobiTVLpRGI3B5QkcNxzkYAx3rzy88feILnXPFUunajZ2elaBEm6K4tTKZn8oyOMh1IxwPxrqNG+JElzYeEbbUrJJdS8QRGR4YDiOFBHvZiGzkAEDHvWTXkF76tf1/XQ6CLxzo8lqLk3Sx2hAZbpsGIqejFxkAH3IrcUh1BVgykZGO9cTf6f4P8AGayeHItVhmVNrSadZXakBVYfLt52rwAQuKfr3gm6vfFUGtW90JooLb7OmnTf6qM5z5ir0LY45x9e1KyezGtfhaf9f1/mdnhs0pP51w2oXPiDwp4Z1nUohPql8+Psem+RlYW+7/C7kr/Efm4xxij/AIWJNpp0qHULdLqe9nS1BsmXAkI543EYGD1YH2NHI+gNtbo7rccc03asowwxVS51e0s5liuJlhLDgyDap9tx4z7ZzVsEEbgQR2I6VFrDuVLnTieUqo0TxnBBUVtBiMY4pJIlmXnGatVGtGFkzGUMregpVdo3+XIB61aktijEdBURiyCBW3MmTYnTbJEN4BzWLc+C9PuHmcQqHlcyMcdSep4rTjj9+ad5jr33VjOlGonGSTXmdFKtUotSpuzOF1XwCFcIsO9FJPIyMGvOfEvw5aDWLS6tbJoTJIVnnt5GicLg4yykE89j6mvoG4LsUkHXHSoNyP8AJOisD2Irx6uT4aqrxvH02+5ns084rR0qJS/M8FutB1C1gB/tSW6hWRWSO5RSIiOM5ABI9ck0lzealYZa501Lu3CkNJA+SR/utgds5zXtGqeDdNvQf3ZjDjB8tiP5Vh3XgOSSGSOC8yrAriVeQD9MV4lXh+rvTkmvuf8AkexSzqi/iTi380eP3a6Dd77oRtpt067vMI8vn3b7uefWr2l2muS6XFNa6kj748lLuIOEP1GD+ddpP4AuLe28kxCZAu3JAbNYGoeFbKO4Ecl3Ppt5Iu7EM5jz+GeRXi4jL8Thk5VYNLvuvvR6kMXRrNOnNN/cc5/Z50nS/wCz9R0g30CBjhQsgIJJxtPYZNc/a2XhDWGlFrG+mPnynTY9tt5weDgflXZ20usvA4F5bXSJIyYnTqAcdR3qGK+k0+3uUu9AN0ks3mNLAqyFRtUY5x6Zrzl8Td/uOznfs1GSuvOzX3nOW+k64t1fWEOuyvbW4RV+0oJS6uuc7+vt36GuptPEUul6fb6frfht76CCNYvPsykwbAxko2GH61kQ3vhnUWnudPup7CWLDOrb4MkZx97GR+hpItS8QW3iA6fHcWer2skJuEe4GxwNwG0OoOcZ7iqbd/6Rh7NLWH4Pb5Mm8M2/h6/t4jDqdzomrqCrqkzRP944BB4/CtTwlqPjCTTLxoNXtdVWK6mgK30f7wFHKjDJtGMAdRnmsfUjMmtxXV5o8qwNAUmMREyDnIPTPr+dV7O50Zbo2+l6t/ZV87mRoLeXYTnuYzwfyq5Ttq0c7w6a6J36+7f5l3XNUl1q+tf7Y8PTW32eSWK6njPnQMdqlSpHzDnPDDjPU1Z0i2sb1Gu9I8QvZ6mUKGKYbl2hjtXa3OB/WnaXrWqaBqUkE32fV4dVmMokc+U6OqAEAAEEEJntzmsm9ggfVNSk1aznsraWRZIZBH5gTKgMCyZwAwJ59ablfVDULe7Ja+ev4rU1rvxHrei3Vpaa5pMOoCdmhSWw+YyHGeUYegJrIstI8Oaxrtypkm0WclWjbf8AZ+dvKbTwee2O9Uba11fVPEqQ6DqqT2Fg6ToLhxKgLKw4wN3ZhjPeti58QG8uZ7DWNEW5uIFBmaA5ADZwy55xwe/FNqPR/wBfMn3tVrb71f8AM1tF8Kar4Snlk0d7bU4Lgh5baUCJjxyVYcA89/SsyTUdD1WeZNVtpdH1OKRkW727dj54UyL6cdaxb+5Hh1bG88PajcWayb1ltjIXCALu+6/GeMc+1WtG1bULW7vVvLdLq5uJPPkik/csAwx0PynOOxNS3yhBOTfnvbX8GbltpevzaXPHZ6zb6zZySPCEuQFYDPUSDr07+tVtSmewBTVdGlVBtVpAA6H1II5P4c1ntqOiJqE8a3Nz4bvwBIIsmLd/wH7rfStnStc1zVvC0hlW21iG6RlQ/wCqkXqMnsentQpJ6NW/AvkcZJR19P8AJ/oZ8V59jurVNM1DMc4YrDNl+gzxnkfSr1473N0bm504zJ5Wx1iwcd88nP8A+qqWm32mrptvY6xbyadfQxqhkeLIJ6ZUjPBwetWb2ZtK0x7yw1GG/sUcEhyHGWIHBB9TTtb+v8hpxknfftt+D3JobZr+C3EWoSTCCcTJb3WSQVbgZPzfnVW9/srXdSe71WwuLeOMMshtAXG8MAGIC56jOSKfH/oc91PeWJZZ2UmWEbzGQMZPp1HStDTUZZ5ZLC9jcOd/lSg7vfJ6jtxU7bDUE9Nv67PT7jBs9R1W71G6sbHyNbtU5Tz5BHIw7gnGMj3FR2/iTTtI1ZYNRuD4alciKOKaRVjkl5yqk/KT04Fa2tTNc6dJcpZSW16oEkU8RxuGRn5l56ev61SvdP1E6dJPbW0GsxNmQxXeFkYnuGGR+Yokk1ov6/IUIOUnFvTdf8M/0ZZutLjnjvhewRXtpKfMDoMMBgZ//WDWdf6jHFp1xcWl4l2kRjAtp26KzAZJ6gDOec9Kh1aKG50mxitdRvPDWp5CtCdrI+cAqdwZSPoQaj/sO8trKGw1CzXUk8oxmeIBvMA7sO3FZO0tzaDbS/pr9fzRV1jw5bT3KC9srvS5gVmt7+wYgJJzn5lzgd/nGDml8zXdKaWSTUrXxDpyR7itzGI5wO+XT5W/75FaMN3JbX1vbWOoZhKGMQ3eWw/ZcnkcA0hWzu7y/k1azWEvgLLCSccYYZABAOM496bW1/6/UcJqz0+f/BWv3oqaZpWj6bAyPby6Bfyvgl2/dTZOVPB2njjseKt6/YvBZW8clot5DJKrJLAckFSCRj3APSr81s1rpE1xFeR39jCgPlTgMdoHQN/iKw9T0NX1SP7PPeeHGto1ljEeHtpJTuDKycqeCPQ809Vq/wCv1ISU9n/Xrt96LMMUVzd+bYXjQzINvkTdFB5xtPI/Cs3WoXu0k86xctCf+Pi3PIP4ciresSXthbo2qaZHqNsh3G8sCCUXuzIxBH/ASayfCuoWN5FO1hqMtvdPKwms7zIbAJCnY/zLwAai91d/18/8y3BxV1t93+cfyNqw0JLmJp7S8XUYQpDW0uAef59O9cD4q+H2kiK9ksC3h7Uc75JLdQpY+hH3TnOeOa7+aCzhv7L7TG0Ujsd1xASpZQD3HPBxWvp2kLLPczW94mtW8xDNFLt3LgYGCBg/jzW8XK/uv+vyMm4JOE9uzW/yen3M8N1iLxZ4NudNlbT18TGGFYxd5xJ5YJYBgck8NjrXlbaV4Rj8Raq1pHcWGp3jzG2VlZDbO+dn0AOOlfXl5bWfkRGzke1ZpQnlyLuXJ9j/AI1zGueAoWW5XVLGCdZnL+ZCvbH5j8DXVGtNK01cxVCm9KUmtvNabaPVLpZdHY8BsfFnjb4VaXpU83/FVLeyvG8Bj+ePaBgbwScHPcdq7jw/8TvhjqutCTUtN/4Q/wAWwjDNOoRS5HXcuVPXqQDU8/we+xRSN4d1fEl3+8iguj5iowByPUfjmuA1bwi/hDVxqXibw4+p30wQS3UEQlh4AX8OB6VVqVXWLszFRq0YtRV15ap631i9tPyPS/HvhE+NfDD32iiz14iQyJNA6iTHUqD0I/EVx2heMdDkSw03XtHvvC99ZjZ/aETGJjg9cgc+/XpXB+GNPj8M2V9N4d8SSprxO6G3jlzG2G5Vkxjpn8q7u4+LepeHtJsdJ8a6La63/aCvIktlGWdDnkFCMHr2rSKqU9N0Z1ZU8Ta7aaurrXTzjLdHdeNrC01Xw1HLJrU2uxRxsbe9k2lZFPOwleMjA5NeMfB/wXp2teI8XGsyeHWlkZoZ4nVGDduvWvbLTxj4duNLs00i5jSNbcONPlblMjGAD29hXnemavF4I8WXsmseGv7Zsr9SVe1RZfLUnIwCM9KuE7XUjKslVw8VSd7WvZX09G+nbfouh6Xqml+P/BcF+9za2XjrShC2ycsI5VGD1H9a+ZfDX7Qnj7wJq50+8gkvULECzu8sFGezdRX0r4G1TRtXDyeGtevFj3N5uhSSBsp/uvyMD0NeV/GDTLC41i2uvKMIdyDKw2lQOuT0puMakuVjg4+wlKKtZ9HLe3Z6x81ex7H4Pvb7xR4Sg16+sIZriZdggt2OYTntmisbwn8OkudMtr7wT4zkglaNS9jLL5se/vkE5opOjFmdHE13TXK4y820n801oz9LeopKeRzSc13XPlBB1zSUuKCBTuAnailxRRcBKMUvFIRRcQdPpRRijrmi4CGj8KKXHPtTuA3r7UuPWl70HnqKdwE7dKMZ68UtL1p3GMPTpQRS4zR2ouIYR+NGBxxinYoI4FVcBpFFOwKTBxRcBuMUY4p386MZp3AYRQafjBpMU7gNIoxS45oIp3AaRxRjH1p2KQCi4DccUYp2KMU7iGYo6U7bRincLDcDNGDS4zmjHGO1O4hMCjFKRSUXATFBFLS9TTuA3FIRT8UlO4WG4pMU6jFO4WG4pMcU/FJincQzFGKdijFO4huKTFOx+dfPX7VX7VWkfA3Qr/TNPvoj44MENxZ2k8LPHsaXBLHgfdV+M56etO5Mny+Z51+3P+1HbeD/AA5deCNCeG+vNXtGWXULK8G6zZZgChC/xEI4PIIr8+fC2lXOv6qddv7iURxSeaJZXJaWQHOc+mec1k3j33xA8RX+pXbqUnnee5lToXZixA+pJruNI0W/8dapa+FNHb7PBGo+03CjiCP092NeXXrOcvZwZ9HgcF7CHt6qvJ/19y/F69j9K4NUTXItL1eLBivoIrqMr0KuoYfoa6y1bKLgDjjmvPPBlpBpfw58M2ts5kgsbOOzRicnbEPLHP0UV3OnXBkiHGDgEGv0WnL2lKM+6R8rKHJUlDszetJxC4BOQetfCXjiVrvxprd6zkxXt1LcKc5O1mJA/p+FfcCnK4/Ovi3xPpMtu97aXClLvTpnif1IUkZ+hGCPrSlHmi7BB+9dnrX7JWneYviPUNuxB5Nuh/76Zv8A2WvfdSuDY2NxcBd4ijLbfXAry79l7ThafDP7RsI+2XksoPqAFT+amvXXiEiFXXcrDBB6EVlaXs2k7M2uvaJyV1oeM6lez6rOZrhy7noOwHoBVjw74aOt3R3HZbRkGQg8+wFXvFegNol7uRSbWUny2/u/7NZ2lapLpN+k8ROOjR5+8PSvxL2P1XMbZinKz97z8/NdfTQ/Uub2uDvgbK608vL1/U9Ljt47eFI4lCRoNqqOgFSBc+9FrNHfWsdxC29HGQf6Urt5fXvX7bTlGUU4bdPQ/LZ8yk1PfqRSDIx3rkNS8BxNqEup6fO1lqXn/aEfG5ASFEikcZVwoJHZvmHNdj9456Vk+K/tkXhnV5NPO3UFtJmt2ABxIEOw4784rYlX2ONm8DX8fh7xrZRXULXeuTzTQyHIWMPEqKrcdip6U/UvAmoa94j0B3vVtNJstO+x3SwMRLKMjcinHCsFAJznGR3rP+GvjiGXw7GdVu9XkaS3a+ivtZhjTz4VUF2jMQAKj72CN2D3FdjoHijSvE1j9t0nUIb62HBeJvu98EdR+NQ0mhXSdmtR+k+Hr3RtZ8R6rYWdssn2FLLSLeIhVRVUkjsFy5B/Ci20rxD8P/hkF0y5m1HWVh3PbPAJyZ5D8xUrggBmJydwwK2rW+8sj5uPrWtbaiGGCfwFJoTalq0Yl94+fwzrnhvQdSuLeS4uLVptQvZ2ESptXAK9iWfI2+la1l4l8N+I9eNrEsdzqdtELlXmtGVkTOA6uyjjPcGtiC5wQ2Tx0qCDRtOTUb/UFtU+13yLHcTMSTIqggDk8DBPSs2khrT4W0ZUXga1t7rUtQ0x4/N1KQzy+fubcxGPlkUhgvH3eR7ViCy1/wCHvgbSNNs5ZNU1VbgedJFZyXCmNnJcLjAXAPG4gfLiruq+Fda0fw5FpXhHUVtIRNGqJcKC1tFvy3lv3wM8MGJz1rXuPFlzbeIZtLbSLlraGFJP7QZlWOUn+FM4BI78/hS1fmVptJfd/WhBp3juKTxNbeH543bUJoHuAUiZNiLjJkRuUznjBYH1rq+hGTWHpdtouqarLrlmkcuo+X9ilnyd6KrbjGVP3SDz0FbfT1rOSV9BJLo7kjbZBtIyfWoJIDG3Tj1qVTu9qkzuBVhn0qL2KM5lVJB25pxVQ4A71NIqvwBnH6VA6hX7itk7i9Bsq+Xj0qGePdyBVp0EiDFQyqVAzg1UWAiOGh5HK1XY7DkHr71O0LK5PYjpUJiB4PWqQ/IhEjFsZyDXk3xG1iwfxG8N7bSFIkCo6xFge5xjnvXrflFUbB/E14o3i25u/EOpQXWnq6W5YCSN9xZWbK5B9l9TXz2eVOXDKHd/ke9k0Wq8qjWyttff/hjmrDwlp2s6lcy6PrslpKBudYpd2CQCpZMjHGeo9KZY6x4q02/urHzrTVTEFkWOaLypCucZ3DA7Ht6UzxAtiNbEy2bIjRkEMhVd3Yj079PSr+keHobgW9/Z6hPa3UsZVmDiUMOOPmzjp2xXwLt13PseXnu7aX6afgVrrWYI9SubzUNDuj54QExxiRU25+bsSOe2T7VFp03hXUbvbp+pR2ep4JEQfyZsE/3GwSOnbFbsr6xpU0MLfZb+OZwiMoMTA+5JI/lWJ4k0HT7jV9Oe8054TF5hkXarKcgfPgZzj17ZqdX5fiXbl0T+9fqjVt59ZtrxLTz0v1cbg8oCv16cYHesPxrp0NzqGnPqOibooHEk80aByq4IBG0butMv/ClrcXVpNo2rzWM6bgGguCCoPOAnTqBwRinX3ibWvBlqF1q/t9btpQIFmlg8uQtzjds+XGfYVMfist/uLqXhBt/D1s7i2en6HqksTaRrkizxvuSL7RloTjGQjcjqeo6Grn9veINGufKf7PrKhirpKhhmI9QVG0j6L3qtqPhm6sPFOiavN4alvNJCg3QtI1uI2ZsciMfNxyckCvSIYPDWuHy7LUPscpPELfKyn02PyK7/AKpNrmb+/wDzPKli6MZ2ktNLNaL/ACOEmu7HUdSsJLSCS0mclZmQ7GAxkcrycH1FMvfDNzcXsl7purrLctGI5BJ+8LAHIGQQRz65rZ8VeD7/AEDXtB1K2ZL9EuSgCJszuGAGOcCptZu4pbi0urzS7nTdlyFuJnjKgpgg/OOccg0/qsuW0t/vQ/rcITckuZWTv1POoZLlvEl6uraRdpavAkcZh/fAMmctxzggp+Oc1Rh0S1m8U3T2d5PYzSQRyK8LkSk5AClW4OMdMcV7ovhvTdakivNK1VJCgYfeEqkNjIOCD29axvEHhpbdUOraXHexliI5bdfNYcZzjAYHjtmsJ4apHVK68tfwZ0RxlGrdJ3T77/erM5XT9Qu9Y1m6bVdNiu44Ivs82FG48gqxB/Hp61bstGtLueX+w9Sn0adWO62YjaCP9huPyrCbSZW8XG30fV5rDfbCUsSWYsDjY6P14OeRkZrW0e31PQobuHWNMGtxTzmZri0TlGIAPyE8DjPHqaxe9n/XyZqlp7q/X/Jla5urrWLbVLO90pL9oW+ztd23BV8fL8p65JHSnS6j4Y1OJrHVIDpt5IoWWG4PlZcEEEHO3qPzxV3wDH59rqFtDdpa3DXMuY5lCiQfwHbw3THIPap4NTg1zQ57nUdDFzabpIHngAk2lGKsdh+Ycr2zWkWl7qdjn5m3rr07/wDBFubq/wDDlnDNa3dvf2MjBFjf/WZIyPnB56deawL3Xbi+1fOs6N/ZMCBtt9azMW56bsAEdOvI5pPDGn2kvhqyWe6WG5Vg7QhQAHU5VgPyNSr4xns9Q+w6lB9ugmICSxw5VSTgIcdSfpTatov8vw2IVWLTb/zOka9nt9Ca50yddQggQERRlWYoMHg98gY5rNv/ABMlvNZw3Ntc6U7MGeWNfk24OAT3+Yr1FZbeHdLk8RyXU00+hQCIuHL/AGcbu+71GCetdeVvks2aEW2pwIndtpcY6jqOlQ4taf8AA/4BpCSTcb6f10f6MoHSvs2pf2qlvb6nFIhSWJcZkzjB7gnH060i6fo0s3n6LcXOk38pKGJhlEYAknY3GOMcetYrSWGr3lqtg0mhznczjbsB6bfY856V01hfz6czWstrFq8UhLyCIjcvA52nv+NJe7v/AF8v8gnL2l5K7f8AXR6mRpqrqqSXN3BHqDvhCtuu1gVLZOD35OeagtdKZtJ1K8tL54bqDzHWwuhncgyR155HvUniKXw5o8F9rejX1zp93ahWubRUJ3KW+b92wOSMknbz19ayJdGuda1BNd0m8bUbS4REuLaGQ7HAAG8IRuRgP4Qee9aPli7O1v6016/Mi0mrxd7d+vdd0xEubyz0y3tvEWjloJyRG0KA5BOcbRzxkD8Kvw6xFby2Ytr03Au5GiaCfloyFJwe44HerUekR6jcWctpqVwtzaOXS3uWYKpxyNpPpUAnjvtcmutUtEa22GKU26Z8uRSAX/L61nypu/8AX3P/ADKjzQaX/B9dtTF1nV47Ke5s7pbu0t7tPLEtuu+MEgg5wDtHTnFNa0t7nSHkuXt9SggUFpjjeO2eP/rVsrbO1te3lhKLu2tyxWKYfOyAZ4PrWDANNgZrXUbGXS5pdyF3BXzFYk8EdcZ/Sk4yb16f16nZzxiuZbO+v/BX6o09H8Hy3+vxfY7u4t/skTSwpc5dHJ+Vlyeccir+qaddaLDcNcWVxbsUIW8swXXdjjO35gPqK2fCl6Br+mRi8iu4LhJY42QYYHaDg+vC13qIGMkbcYOK7KVKM43a18jx5YqUKjW607djxPwrf67fRQbpLbWrOYAssgEU8JxyDjg4PbGfetuRFkubuOSZ7ARrhVZ96Z75yOO3Fd9feD9N1CVpzAsNx/z3tz5bj8R1/GsI+GtU0e6nnspotUt7lt00F9w/AwNrDjoB2pvD2u4/1+hSxKsu/wDW3/DnE3VoClsLqGOVVbZHcWxIYnsfXP0pj2st9a30EU0cibfLQXKnecjufarniX7LBeWWbC70SWW6AdypEIwCd2QdvUAdutWtXtp7uBMCOcKpbz4eOPX2PPasWuWVpb/1/W51X5mnH+t/n+Z5B4i+F+mXd6q/2QunuQVF5AQrnPUhx9e4rkpvAuueFrpTpETeJZIpmJkupMMBx0Pcce1e8RE39vaNFeBbqFSTBdrjJI5HrWZcaW9pNJL5E9vJu+aaDlO2en17ipjOcPhNZuniV+8V/wA/v3+8+Z9c8H6bBHe2NxDPba5M8j2RlR1FuzNu4bgY61BNdeI/A1paXdnqH9v6jJN5AtJV8xI0xznnPUCvp7U9BtdSR2vbaPWrNgM+Qo84Y9sHPHpivLPFPw8stPvPtegXsmlyXJBNrJF5sy8cNsP8PuOnU13wrRqrlmtTiqYZr3ou+718/Nffbe4eHvjroPh1l03xN4d/sPW9oDX1qQS2QDkkAEDp7flW9rN2PG/hsHw3f2Gqi0lFwIWPzt1OMj69xXmHiDQbp7ye2n06LU57y38mTUo23Mi7doJGMjp61x0fgqPTzaN4N1m4tdUhkIuZzIw49MexzR7PW9N/eZKcqatN6bWe1rfzLvqke7SeMdB1fUbG38W6Be+GdWAxHf2Lld56DDL1+hzRXKeGvjRr+i6jJo2v+Hx4ltbVAX1GEBGxtznk4JoqXUqLSUTN4SFWzi29FvFTt5c29vU/Wsj8aQin4pCOK7bnyY0LxSbafikwBRcQ3tSACnjmkx+FFwGkelGKdgUYx/8AXouA3PPSlxS4oIp3Ab1pKf60mBmncBuKNvFOpcZ7UXAZjFGKcBnNGPwp3AZilp20ZoxRcBhHtS4pSKDTuA08GgilFGM07gJ296THpS4z9aOlO4BjikpxpOtO4Depox7U7FHFO4DCM0Yp/wBKTtwadwGYxQBxmn4H40etO4EZHNH4U/bmk2j0p3EMxS4yacB26CjFFwGAUYpxoIz/APXp3AZikxzT8UmKdwG45oxTtuaMU7hYbikPBp5FJincVhtGM0tFO4CYpMU7GaxvGXi3TfAfhbUvEGrytDpunwmed0UswUegHWqTJbSV2cP+0F8ctO+A3gS41+6gTUbpXjji04XCxySbmwWHBOAAT07V+OWq6vrHxS8W+bqGo3V5NJzNd3LmQxxA8ckk+wFeh/tH/GnWf2hvifLOpiuYYXkstNSGIx/6MJXaMuM9cPyfasiTwyfCdhY6ZYx/a9XvJBsij+/cSevsg9a4cTXcf3cN2e3lmDUv9prL0X6er6/d3IYtDmvtTtPDWhW+bmXhE6+Wv8U0mP5d+lfRXhbwTp3w58Hi2SfyEjje6vryUYMgCndk+vI/IAVD8PPhjH8KtMvNU1J0fWbi182+vXbCwqMsV9B2AHsK1/iJY6Z4s8BRRan9qs4Z3JtbcKwmkjIDbyozn5QrcjjPOMVhSpPZbnfiMRzOz2/rT+t/kekfs7fEWD4meANYuLeJbeCw1SS2t4P4xB5cZRmHqxLn8/SvY9EkBtlwcmvlv9izSLXw7L410m0nmukmEFzvkHCBC6gfU7/0r6a0EFZGXIABr77L5c2Ejfpp9x8njI8uIk1s/wBTpAd46cV89/tA6D/Yniqx1yNALTU0+zznHAmQfKT/ALyf+gGvoHOcdhXK/FbwgfHPgPU9NjAN6E8+0b0mT5l/PG36Ma7U7HKtXY1/hVo6aJ8PtCtkXahg84D/AK6Ev/7NXXAnn+dcz8LNUXXfhx4cuVPzNp8IYf3WCAMPwIIrpwnGScH0FTe5fUparpcOr2UlvMMo/Q91PYivKdS0uXR717ecfvAeGxww7Ee1ezKg6Hn1NY/iXQbfXbMxNhJlyY5ccqff29q+bzjKo5jDmhpUjt5+T/TsfQZTmX1Kfs6nwP8AB9/8zg/C/idNHuRbTv8A6PKe5+43rXeGIyYbjB714zqGlXWn38lvdqUlTv2I7Ee1dt4K8XJti0u6cGUcQyMev+yf6V4GRZjPDzeBxWmtlfo+z/T/AIJ7ud5WqkPruG10u7dV3X6nXMhTjjNAUMOT+ferHlB1yxqBlIPI4NfoSZ8GeSa/4b1nSbWw0DTtFlv7S31OK5sL6N08q3gMmZIpQxDACN5E4BBUjvkVma3H/wAIqLXTL2xvbkrJ/ZcckFu8qX2nSsFVGdQQHiDD72D8jY+/XuBAIOagePgkVY201Y+fdH8PzaDo0+n6fLPZTXVvPo07JO/yajDkwyjJOwSrk8YHKDvXeeCvitFrUWkx3enX+myXqYhluYwIppFB3KrBjzw3BweD6V3F7pdtfQvDPbpNEzrIVYfxKQVb6gqCD7CuQvfhbpk+q2t9Fd6jbLBff2iLOG5/0czZJJ2MDjJZshSM5NJpdCbJ+TOb8O/G1dM8AXr30mo3GrqbopObSR41YOwQb8bcLx9MV3Fn4x1O2uvA1hPexh7u0e71OaULyiRgkk9F+Y1hz+A2j8Ha9oMF38uoyXEkLSJgQ+axfbx1AYnmoNe+G7+KvEui3F5eLHpVpZC1uLeIkNcfMDsz2UkLnvxisnGSLUIdzrfD3xWm8V+P10nT7Hbon2RrkX82VaYBtoZB/cJ4BPXBNdV4L8ZJ4v0e61Fbc2tpHcSwxuz7hKkbFTJ04BIPHtXHWvhG7tPE+v6vbtEqT6fFZ2UMbbSuxW4I6AZIxXJ2P/CeeGvh4/huDwuZpRavAt3BqER+Zs5bacHuahx7lcjv7v5nsdlqGjeLvDqXdpOw02dvMWeB2tySDjORtPUd+DWxagJjbM0kWOATu/HNeEWPijUJ/hp4cg07Tbm30m1uBY6lEttHcytDGNrkIQ4ILA84J4rV8PatDdeO9Dh8Lx39rpSrM+ohrF7aEjb8i7Sqpnd3Az70WujNqa1sex29xcLEGuIFEmTn7O+8AZ4PIB/DFT/a4llVDIivIMqpIBI+lQrOo4PFPMcNwuGRZMdCwzis2l1Qx7Dcc96aQHGGGcVSi0hLV7x7eWaJ7hQMGVmWMgEAqrZAP0HOKzLjU9T8KeH1uNRjk1p4iqyGyTMrAsBu24A4zk4xgA0+W+wam/swuV/Oo2UsfWpyCORxSEAnOSD2NJMoaGIAyODxUEqipzlScjmoZGwOlUirmN4mvW03w7qV1GSJI7dymBzuwcYrwWy0jU326gl5FLLNGpbzExuXHA4xzz1969T+L2ofZtHsbOOVVkupsld2CygdvxIryuwjudP1L7DZXLxW/ltKuSHAO7kAH6mvis9rKdaNJfZX5/8ADH2GUUpQoOr/ADPv20H22tXknnmXS2kjRzG0kDbgCODkED+ZqsW0t7+3kiQW8wyZvkaM42nvx3A/SrtrFq2j3dxNb/6VFcfvXQyhFVj1wu09eScGqC6ki67Lcapp8scFzEqfdDhJFzk8c8+o9K+csr6HtTckrT/FGrbaUPFFpBLaaq4aJlnjztYbt2RnjODt/nVDxY3iGwEd5PZWmoiIPGogLRk7yg6HdzkD0HNPS10mbVLcWN2bJ3BZjCxR89sg8+uKd4pvNYsnsNHtdVRptQZvs811b7whRd5JwRnoOp5qdLWf+RScnLmjql2Zj+FvFmjRQvp+uWEun3ElxJKDPbllUMxIzIuQPxI7Vm/FzSLNtAspbG8M0Ml5HlfO3rtORkHJ6cVm+MNc8dWcMa69oNs2nwyKX1XSpMoy5/jRvmXPoCe9dZpWt+GPFmh28WoaPcWztEAHurRk3cfeV1yPxzXXQp6Kb6fM48TWak4a+8n02+47G3HiXwt4dWfT9Rh1qGCASCG+jw7KFztVkA5x3IP0qlr/AIntNf8ACUlz4g0KXS7poPNSeLE+wgbuGUbj+VT+GfB1tdeGbVdM1i8tXMO2SJrgzKOMEbSeDVp7XWfDWn+XKbTU7KGPaAMxyBR65yDx6CvS95LTY8amo6Nfh/kyh4Hl0Lxn4ftDo/iUTzIqO9styJfLkH96MnIIPbiuyku9d0+zb7VBbalbquWeFijhR1yDwfwr548c+FbGTRZ9ZsNMa31JSHjlgjKvJ6EFcEjn616b4B8N+JB4Vt7i28SzSGePJtL8edGnbAZvnH0zxWNGpKe8bfgaYigqEopSUk9ns/8AIg1uPQtYv9Oms45tMupLlEmEatC3lsDk8cDsc10194J8TWLwS6R4jXULRGDraalHuzwR99eeh9RUH2/VtEto7fWvDpv7WJMG6ssTDAH3ihwR+tR2+p+Hp7OafQ9UbTrsI0q2/mtEScZOY36/lXRZN6/5GMm73kvv/wA0ZHjiylvfsi+ItHWz27kSdH81GY4xggcdCeemK5yO5vtF1W107Stbkm85GnEF0wmjKjgjJO78iMYr0/UdO8R3tpZyC4ttTihkWdTt8qU8EY67cYNU7+XRpmU6xps2k3Q4E7RlT77ZFrjrYZVHz36ddUehSxajBRlHTvvY4TV7ASXV3ca1pUbJMit+7jDqCBgnJ5GeOlTeFvK06zNv4b1HZaF2LWlxHuAJOW+983PPPvmtjW9M1a3QTaNqsOs2kinbHdqhZSMHh025GPXJ/WsGCa0utTR/EGjz6UqJjew+VTn7ysvOCPbtXlzhOMmn+Gv/AAT1FOnKCmveX9dVqW4b518MtazaE8sqo0cV7a4cAgkZIyGA496xdP06C50QyxX0yTGZZJLaT5TGwxkgEZ4P4V2VihktfO8M65BqVmRlInKypyezKc/rWTdagk1tLFeaPNaPF8qTRLvjyDg+4/Ue9Um3a2uonTi1dvv5/jv95c1HU7m3Nvp+r6YdUjkARJ449284z09evpWbFY2M16tvYatNoZK5MTH5GYH7pVjz1+tJYXttd3McFvqkiSRSCRAGEihu3XkdxjNQ+KobjXdQtdNvLV5po0ZklhGM4IOfXP41cVd2v/Xoznkrxdtfx/4Jd1HwzqumS21y9hb6ksUbIk1o53FGIJBibg8jsT+tZEzWktnDf6FeNp+reeE2MNqsCSOVII49af4b1h9LvpIY7+a1RVXZFcI2zdk5HzdDwK1tL1g2EU0Vxoy3WnRzPu8nB8vJycKe3PrUtJt3Wv8AXQtVJqHLbT7/APgjDBqdmZpJ9OtNWS5k8yXyG2HO0AkAjnoOM1lp4g0e2nuorSO80rUEUH7NLCY1mAOcA4wcd8VsalPpTadd3uh6hNZ3MKhhY527uR/A4I/KuW0fX7XxPcDUNRtor8q3lGKDh43XqWT3470+VtX3/rsyfaRStff5/wDBOwVri+aS6v8ATR5EqbZICyh1xxkYPIP1qlHo2n6Slw+jXZjZV+axmOQTxzzzn3qGbUdJhE0drqL2Vz5W82NznO3HP3unT1rVbTr+1u3uLnT4NRtpEUfuCAy4zzggZ/A1Nr6P7jpjJqyj/n/kzL1bTPPslju7OWGNcFpbM7zg9QcDNU7vTrjVrN7fRddh1P8As91kW1volkYcfczgHkEjJzW1eTwWljcT6feSWV1GNy2tycrIBzgA89M9DVF9Jea9a6ubOLZOFb7TbcSR8Dpxn/8AXSUbf1/T/EOe7u9X/Xaz/BnGwaOuovb6pKLrQLoZ8i6sHxFHJkjGFHccEMPX1rrtI8VeKdP06G9uZrTVV83yJFAKOTuKhgw4546jv1qW+jTQrQCwuRLDJKkZtrgbgu9sZ/vDBOayNejks7+1Op6b5QyyC5t5jhuAVY4x8w54II/pvFyezOWvSptXcfmt/vX6p216M9H0r4hadcy/ZL3fpt308ucYGfZhkfrXR20yzLhXV1I4KmvHdYs4rgLdQ6lbaiUiYNBdBElwcHBIHJGOOO9UtHuL3Q9NS6ia+tJ45CwSQfunjJJUDsCOB26VtGrJaNHBPD6Xpyv/AF3X6pHtOoIsXlrPGslrJlJAy5AJ6E57dvxFcrdeA7O9t5Hsp7jSXYspNq/y+n3TkVhyfEbUc21vqNpHd200inzbZC5YDkrjueBXQ6Z430dM2LagkPm5EL3XyyCQ/wALLxz/ADrqjOE0YSlUoStJW/L9UcxdeGdYsbZ4ru3t9ZtlGVaAlJuOnXjP41g6Pa3k/nJBc3dhI0jFbW/G046Dg8/ka9jsJ4dVgYxgK8beW4f7wYe3vwR7EVHqmjWt1GsdzFHMrcAOMnPtWMqEWrR0OqOKbWvT+v61PDNQ36frKWp0Wdrh7ff9tM5NuGzjLnJPY8bTWgmiX9rpKQ2L2uoxO3zbk2lj1yBnGPau/vvhzA8n2jT5ntZsBSr/ALxCM5xg9KxdS8OX1jNDJJaZRJMtcWfJVcHt1646VhKjNea/r5nfCvB6x0f9f1rc8s1PQI9Ot7p4jLZ6gzecYZMCNsAdPQ/7pz9a4+LR7LxNcyQatosNlPcJvhkAYNIf99OoJyeQT6173qEcGp6PfGC4hvCkJ3B02yR8HPbr+FYFxZWdvbrbNG8MvlZQOCUYY7e/PaqjJJJSJvKV3B/5fPp+R41dfDnxJo0e/R2hu7MY8y0ikVmHtlsMfTGKK9EGh60Z4JrTZqlnDkmGVvLmX0Cv1OPeitfazW1mQqMZa8rXo3r9x+kZSkK4qbApCM1vc+MsQ0mOakKj6UhWi5NiOjHWnEUYp3ENHWjrTsUmOaLgNAOPWg078KMU7gR4p3WlPWlNFxDT6UtBFLTuMbjH40YpaM0XATFBpcY5oppgNxRj8KdjNAFO4DMUYp5oxTuBGRRjIp+OaMdadwGdKQ1JtpMU7iIxS4xTiKTHrTuAho4pcUmOadwE60HrRRTuAmKMClxRj607gIetBHpS5oxTuA2g8U4Cg0XAaBgUhFPpMZp3AZijGaftpMcU7gN6UhHennpzSEDtTuA0jJ5ppHNSbeaTFO4Fa8uorC0nurhxFBCjSSOeiqBkn8hX5e/tq/tZyfFrxCvhHwjKbjw/bS4hubKSRX1AuiZVkOOA2QAR717B+3j+1smhWj+BPCOouL+TbJeapp90pUJ+9jltWA/iztJ5/CvjPwJpcfhO0n1vUIWj1Ly/NDzAD7PCehXH8bdPUDp1rOtV9jHT4mdWBwyxc/aT/hx/F/1t569DpNE0Gw+FfhZb7VYze+Ib9tiQJ8zMeixofTPUjuD6V6l8K/hzdaAzeLteVLrxRdqXjiDfLZwgEiNR68c+9Y/wp8ES+JNYtfF+vwFpWJj06xf7sA6ZI6ZP6YxVjx38ZbDQviVoWjh7gWcd5HcancwRtl8ZHlJgfMvTPr+FefTg170tWz6KpUu+VLRdOy/z7szf2lm8S6lZWFrpAl/sZi0lwjAh5XBxuY9WAIxjGMg/h3Gh+Jbq98JWrOkN34u1y08qeZkIt9Js1ymM9iQM+p3Vl/ETTbzULeDU9Zv7izvZULW+jwMcWlqCcGUDuSVyScZOK0dU/tDXvBFr4esvJ0iwuI45ri5fnZb7WYvI+RtzjOOpBHIGa79KT0PLUXVha2z7/m+nnb0vudD+zbeRL8Qb2Gzu01CFrd45p4PlTJyV3D1ygx9TX0RZkwXsozjJr4w8D+Jf7N8UaLF4Pl+zeD9I1a1bUrlv9dehW+eRuh27SePpX2jdxi31QFkwo6Ak8V9Rk83OjOL7nk5jBRqRad9DpYW3KD+Walxz2/Kq9s6Mg2jOeanAORgc16xwFDwZpDeGor+1UD7H9slmtlH8KSESMPwd5Me2K635XAK96x1wFOM5/KrNnegqUJ5ND11F1Lbvt4U801It/J/HNKq7gD+tLvwMDpS9BmP4i8N2/iC2EbAJOmTHNjkex9q8buNGuNO1GWG4Uxyxt/kg+le+wjL+orP1XQLPWV/0mDew4WRThgPr/jXz+ZZTTxzVSOk1+PqfT5TnUsCnSq6wf4enl5HM+EvEh1aM2U+TdxJu3/316Z+vIroi2OCPxqDTvDFjoche2jbe4w0kjZbHpVmVAeOn1r1sHTrU6KhXd5L8uh4+Onh6leU8MrRf59fkYHiK+ltm06GK5+ypc3XkyXGFJRfLduN3GSVA5Hf1rNs/EN5PHcy+ZBJFa2rybFjObhlklQlW3cA+Wpxg/e69K6W6tUmjKSorxtwyMAQfqDUbWNrOYRNawP5X+qDxg7P93I4/Cu3bc4LI59/FUjzybLEiGISPKZXKOEURtlV2ndxJ6jocZpIPF9rPNdxeUyy25fcgkjY4V9hPDcc4PODg8Zrob3QrDUYGjmgGGGD5bGNsYxjcpBxg4rMvPCFldSMzNMiclYlcbEbKncAQecqD6Z7VQreYyPVLK6g81J08snG5jgfd3d/bn8DT1wyh4mDKehU5BFUE8FQQssomY3CEFZNoXb+8ZiAFwOkjr06H2rNXw1qdnpV1brIWdGSaF1ncs7DhwQNuAwGcbsZY88UrXDVHVWeoPAcE59q3ILiO4jGBkmvMtStL668Oi6ea4s9Qt43iaXJQEYKmXYCRxw46kbcDrzWTxReaDNf2e6VJUS3MTXjh1jMruhYtnlRsLckE4IqHGxWvQ9VsNMttLt1gtLeO3hUkiOJQACTk/qatK5zzkVxPh3xFLqfha0up9WWFxGXmuwEKnHUnIwBXQeG9Sl1PRoLm4UiSQEgldpZcnacdsjBx71IlK+rNsPuUc8CpEdQc5OarxuAuDS7liHUUhl6KZhnk1N9oIIzz9Ky0uPQ4p63Ib2HeocUwNTzkK9cfWm4z3qoJOM5wKd54I4P5VPL2AtBuMHkVHJGSQF5DHFMWbjgZqaN/m4pWaGmeHfF7XNNufF82m6jCPKtoUjjeRSBkjLEN+IH4V5/c+DtP1KSC8sbma2miH7ua2m+YA/w7uuD3Ge1erfGW5g8Phn1CCZtPvnUreRx71RwwJR8dMgHB6GvKdXudEuobeTRJIIbgyL5s0D4YLnnK/TvX57mEKrxMufS/5H32Eq0adCFknpbsRbPE+lXNpDHq6TKy7PKvIhJvHqGXaQfc5p3i06lqenW5l0ljdWsqzxvBJujJDZ5H6fjW/J4eubs27w6k6SRZKvIFb+n9KYbzU4Jnt5LeK7x8waLKn/P4V5CavdW/I9VqSutUvLUwYPiL4NWYWupvLo90Twt7bNGrHHP7zGw9fWtj+yLG+gjvdNuRutS0kM1sytsJUgkZBHQnqKzNSi0vxFpE/m2TpdEN5UjINpPI4PrVyy0PRp7dEgX7MSdhER2sB04H40O8Ut/zITjNvVP10Zn+LbrWtQ8DXTTSW15ZmMM2I2EmORnC/ePJ4AqDwV+0homgeHbXSfEnh3VrW3twUW9FqLiBwCfm+XJH5Va1Twzr+h6WE0XWVvIFJP2fUIBIpGScArtPX/arC0HUtS1OLddaRbyIBiWS3LdPmH+rYHuD/Ea6YVp0leC0OWeEp1nFTk1LpbX1PUNC8Y/DLxwynStashcMeEWcwyg/7jYI/AVDYaf4g1k6mNN1pRHZXstssU/7xGVSNpLEE8gg4BH415Ja/Dvw3qcMsd9Yw5WVyskgKEDsCenfoelS6T8PfEHg95JfCni+90+2Y7vs05M8HTsM46Y6g1ssZFu042OV5dWs505xn66M9Y0K+1fwppsemat4eN9YwAgXFrIr/L1GUP8AjV6y8QeDtQuP3F+2iXOMFXLWpz6c4U/hmuK+HfxC8c+ILrVbSS20vWvsBWOR0zA7HJ6dQeh5AH0rU027024m1hPF2jtpslxcMyR3cRZPLIHG9RjtXepcyTW3meY002ndWfqjudFk1a700TQ6hb3yvuAWZfQkYDL16elMllij0uG08Q+HmmihiCNdLEs8eAMZyPmX8qx9J8LaLPaeb4Z1x7VV6LYXCyxg56lR/XNLZ6t4qMuo2OLfVY7VjC/nr5TyZXOQRxjBweKtO3/AJj3i/udvzFvNPtbPTLi58MeI59NaCIyLaM4mhAAzjY+So47Vf1WDxLe6Ylrf6XZatBvSQyW74YbWB+433s49RWa+uaTcpBaeJNAns7gRiI3Zi3o2B/eX5sfUYqe+vH02wF94e8QedBG6h7adhMmCwHf5l69KSt/Wgtne2v3fitGPubTQp5QY2k0C8bhhKPIbPp8w2t+tSX9rcW0UEcjQaijklGYAHgc8jg8E+lQ+JrzVtQsYBf6EmoRxSrKJbJt+AAQTsPPQnvWRZpol3Iosb+XTrrPywSMUIP8AuNgmuarCEtWv0OynVqQSaenn/mtDhtd06w0W6VYYBoWq/adxvRGRuiLE8SLxjgDGfwrq7p9e8PaY11ZXlpq9vt8xvtAKNljz8wz/ACrWnF5DceRdQRawjKWRo1CMF9weCcn2rm7yy0O5F3aQTXGjXbK4a3bdGH/A/KxI9zXl1IOMtdv66o9ynONWKatzCarqWjy2aTaro50zUC42SqpdCSecOo9O5xV+0tkvmW90rV2kUIYwHImUe2c5HSiyfV30XfNBDq1vJFh41bZJjHTn5ScduKyNPl0c20Y1PSp9KnlZtkpiKSKpOVUtGT2x3xUptbf5/wDBGkmk5r+vVFuTULy1eaPUdIlvYcfM9niQfUAkEfQZqtDeQf2fGdPmnt5pWAkt2XBbPHKtgirpjl0kB9O1EXkRdUC3R83Azj7wwR171Pr98LjSLwX2lMshidI7mBPOCsQcEYGeDjtSjK7sypU19n/P8VqQ+LL63bQEszpqQ6i0WLe8iQMq4wPmHB5yOnvXIWXhGFWh+yTQWV3O++cQnAcYPVSAQScdj9a6PTLezu7W1n07U2uZY8GSGdxKsb45GOCv0qTXr6+N/awXNgJg/Jmt0MgCgc57r1HrWqnf3b/16HH7NON4q6Xz/wCD/kQC0nuLiWx1W1/tAC3XYYky4QcE5J55I6AUmgyJb2Uiaf4imS+jLH7NcEMNueMow44xyKNIu7q22XcV1LBdQPJEoZMqyFuMA84IAPP6UzXyL8rFe6dZ3EVzJkTIAJNxySoU9eAe/rxxS5U3v/XzKvyqzjovnb7rMi8R3WuLqljNdaUmsxoPnjsWAPynBbaxBxtc9Ocgdauf8JLpcmj3Nzo2oTW13FwlpqCNGu8fw4cDnr901Xe/tNL8Q6NbW+rpCJI3jaG5bJjOYx0Jz/k0l3bX2k+JrqVNJ+3pNB+9t4lUxy4Y/PzyCQeoPbv2EuZ6/wBfeN8vxLfS/Xf8ToDDIUnu9Xtbe4V41zJbnhSOvBOaonULG506ZrK/+0qfmNrc/OGx6BsEY9Qe1N0690LV7OdNJ1N7C7hRmbTbghscZKlHzx2yvFVbbydCXfqmmwSWVwV2tbRgIjHPOCeCcjpjpTs9L/195kpcqbjr38vyaLC6elkLgavp32y0L+ZHdQjdJED1DEfMQPWprm4uLLyf7IuBrFo6E+QwXcoBUY3cf3u9WJkszC9zoeqvFcsVC2lyxeI5PoeR+BrGTTr0y3M99byQTBslrBS0LEDHKnB98jH1q2k9ZdQTvG8Nf677r0aaM6HTrWzv1klWbTnlm81GGG8pWByOBxgkDBHcVrXNhaCJp/sqa3HNJtecsisDg5Ppnjrx9a5XxXrNzplpBe/a4WSOVSXD+Yu4Y28cPz0Iwc8c1oeHNUt/EGiXN29q5iLO4ltvvR9SQccjHPXFXKnJWqdGNTpy9xbvv3+X+Q1rPxJ4Vsr2fSLm5s0T95BHIodnyM4YNwRkkZBzWVpX7VO24gh8SaC0MkMgH2u2OVDdD8p5HB9TXo1n41YWkVvaX9nqUMiIdl1G2SpYKRhR15PUfnXL+NvhTYW0c13MLyyjZN7efZPPA45OA6rn8+a9WlGFVa3TPEnTT0StLyemvyt96+Z6VoHxP8M+LrJ5NG1e2uJtvEJYB93YFTg9TXQW+nNHaorssxx8zAFcnuepr4q1v4LeItAjj1KKxvbc3SkxT20TERg85VeHPHH40ui/GH4nfDq5WCK6TxDaxqC9td5aTHtnDj9acqM4baoybqRWuq+6/wCn4n17qfgzT9dikS+s4rgdAzD5sfXrWDqXga5WAx2V4rRjlYLpd2Pow5H61514K/bU8N37paeKbG58OXmcM7IZIvzAyPxFexaf4y0LxPYNfaNqlpq0GM5tp1PPoeePxrCSjP4kb0cW4PlvZ9np+f6NnlUelat4UmEDWUirI5ZrzJcFiSSSQCP0FFewQalFJI9u4aOVeCkgxnjPB6H8KKzdKJ0fWG+tj6iopaTFB86IfSkxmnbaKAGbc0mypMUmKBWGYxQBn3p23HajHpQKwzbRtp5NGKAsR7eKTaRUhWkIpisM/CjFPxSY60XCwzvS49qdtpCuKdxWGijvS7TRii4rCUUY5pe3SncBDRjiloouAhoP5UoWjFO4CUmKXFGKdwExSFe9OpKdwGkUhHbFPNJiquAzbRtNOIox+dO4hgGaMZNOxRj86dwG9TSYp+KQcCncBvainUgBxRcBKBz0pcUU7gJ0pOo5pwFHWncBtGKXpRTuA3HNfNP7Yv7Utj8GvB9zpWh38M/iy7DwILa4jMunsFVg8iHPUMMA4612v7T3x/0v4DeALq8kljn1u6Qw2dik6xzZYECUA87VIyePavyOim1b4t+M7vWtfu5tSeWTzbq4uGy0xGByfoB+QFVKSpx55F0KEsXU9lF2S3f6f5/57XfDmj3PiHUbnxNrg82S5ke4hSXAMjE5aZv9nOSPU59K9Q+GfgF/G2oprerOU8NQOHhjcHdeyAjD467ct8o75z6VS8H+ED8QtTa3t0aHw1bN+/dBt+2MoA8pfRM4BPfGOxr3nTbzTYtQfSUlit30+2WW5+bCWcJyoz2DHg/QVxKLqS5pbv8AA+knUjRpqFPSK2/zf6ff2Ob1LxZpVj4sn8NS3kdnHY2cs2pBcDZGjIEgT/ab5c47H1rmfG+gX2r69peqXmkWukw3MqzWsEv+vjhyApcY44AOPTrXJeG/BlnH8YbTW7ZLrVS1y92o1Hdsc8sGYsBleQe+RXd6jqS6n4wktGxrusrcifUtWkwILZARhVJOAqc8A5NdCajFxZxWk5xcdb/0/wCnZJebLHjJbm/1K90PQ4pXOqxRXOq67qI4REZjhcgAKCOgx930Brkta1NvGGm2+g6c01j4NAZbnVerXNwi9Sf7mcAD2HYAVP4m8VS/Ea61PR9FuX0/w4oaSXVG/wCX6YOAUyTwp3HA9vwrtvD/AIc/szSYtRFoLW08x0stB2geY+7/AFj5GFUZ5J9upwDC95c09uhrZR92P9f10XzZc8K+EVeX7ReWsenRIjCKzQ/LIgXEcsq8DHfB9K+mZJ1v4rO7DrIssSS/XcoOf1rx2E2pvFZoyzebveEcNdPsXBbj/VruX9Px9M8FXTal4E04GYXElsz27zKuAdjkAe/y7a+gyeo3WlF9V+R5eZQXs4tdGd1ZOHiB4HHOKt5yR+tYmjzGReOmelbakKuCK+ke5461QFyW44H1pJYSg3hs98UbeQcVPEvm5U8nqOKE+gWsSWOoK6bHOGq5j86xbm3aN8rwauWOpKwEUuQ3Zj3ptdhGlDxIB7dRUgGSc9Pamwcy5FSLjB/nWT3DoVrhMj0qo6eo/KtCTqB+tQFB6D61pF6AUCmajdc8frVuWPC8H61A8fHUAVpuIhDeWeevb3oJ3nng0pUSg54I7imEFMgjnsfWpasPcR48n/GqzJtarQO7B4zTJIu9MEU3UAZqm1rGJXdY1EkgAdgoy2OgJ/GtFlJzkdKiePPTrSHdnJXvhWN0t44pmtoIZnn8gIrRu7Nuyykc4JJA6fiBjqtNv3ijRJZTIQPmbGMn6VG8W7qAT71WdPKOe1S0VvudXbyLcKCCOakNsNwOc1ycF+8DDnGK3bbXFKAYANSJ6aGmLbPXikNsV/iOKbFfo+Nx5qwrK4yDSBEAikHBJx9alh4GDwaewJ5OMCq5uNrdjQMtBju65+lSq5zVJJTnnmrERyevFDWgjK+Il4lr4H1WeSJ51jjDeXFjcfmHTkV823mo+FPEziG4SK2uN2Ns9uYiCB0yQM8+9e5/GrUZNP8AAUwgt5bqeeaONYoSAzfNk9fYV80aTrog16SXVNF1LT4CHTFzAZEboQw27hjjjpXw+eX9tBLs/wAz7LJ244Z32v1Xoak/hO40eKyu7HVJ4IZZlikEUpZFDHAOD24rrYItc0vDRXVtqO4feuIyj/TK8fpVOKx8N6xEDDcwqZjyIZdhbHt/9asye2vdHsjfafrNxdW8dwsDw3KhjGSwXknnjI/DmvmdJ7b+Z7fL7NOyuvJix6tfeGlkSXQ5pYvMMjTWMqtn6q2MD8am0/xx4a1JY5ZbeWDfJ873ELRFRsPLHptyAOD3Facf9qxxN58MVzuPIiOMjHuf6VXTW7a2tTBqVi0BRdqyeVvXgcZ4qeXVyW/ky/dty6peaKXhrVV1fxBqNrZ3iW6QRRv5cUnm/KxYAk5x/Ca09M0DU/DtvdC1EF7FK3mHJIY8dgcfkPU1W1PwT4Z8SyR32lTmwvgAFmsZnhkIySAcEEjJ6fWqFg2rRG6sl1SeQW85hBkwzggdd3XPPvVObS128yYQi2nT632exnaH8SD4AvtQstd0O/eC8uGnWS1VZVXJ5BUkMQPYGr+k+I/BWv8AjC4WLVIdL3RJJArP9kYyHO4BWwGPqCDUkFhqE+prd6hEL/y0kjV7bAYglTyp/wB0c1m6vB4evW2z28cZ2/NFcwEEH69P1rdYh8tnG6+853guaUnGo4tvr9/4nofh/wCHlx4V1W91fQdXyL5Q01rdwKyM+c7g64469B3ran8a3Fpdrp2p6ULh3j8w/Zv3ilc4JwwHevnqLw1Jaaxp8fhfVr7RIroyYaynZEDKM4ZQccjPUHpXUWlz490W9XULqSDxJDEjQrvIt5AN3PIXk5HeuuOLg1pocE8vrxk3a/nFnS6jqXgp/HoWeWHSPMtl2yTf6MRLuOQCcDOMcV1dr4QvbC4e+0PxFKwmwzxXeJkk9yw5/KvJ9b1yx8f3EcWs6RJpVzbqVC3T5DZPVWXt9cVkeGvBD6Xd6imh69daaIVWSOSxnGDnOdy52HGO65qXiY8zTjp3NHg5yipKSbe6ejR7E/jfX9PvprLUtAi1AIgkeTT5CfkJIDFGGOoP8VVPDVz4S8R3moLqwbTblrljbC5zEyoVHAJ+XrngVyOn674/8I6m9/d/YfFiiFYmLg2s+0MSMbVKk/Me3PtXUaR8WfCHi9pINb0q4sJeQ7TRCVVx1/eRElcf7W2toVYT+GX3nHVpVKHxxcfxR2RtdX0l/wDiV6nFqlqBxHdKPyDr1+prB1XXtM8RpZz6/o00MKOQ06qzptIIHKgN1x24rHtPDkOpX1/L4X8Qva2ySr5b2cokjcbAeeSOpI5B6Vs2GqeIfCNksV/po1qBBgz2f3z9V7/kK3u+n4amSXWP4f5Mlj8G2s1s134U1z98iHZBO++M5/h7lOnoaqQXd2ly9jrNvHPe28ay3C20e9AjZC8decHp6Vna9448I6lo93NaEWGqohZI3jaJyw64xwTwec1p6Z4O1SPUV1Sy1g6izRjC3rF9yckLuB5xk4J9aznCNRWX4aG1OrKm7q1/PT18jDvbKxEd5faBq0lhcoGkks4mxgDqTEwOMj1FOvtM8SG3sFCW2q2yyrJuiPkzAbe4OVb8NtaHimKwuZof+Eg0qa0lQER3UaF0DcZGQCOg78Vmrbarp95H/YOuCe0jU4ilw6kAdB6fhge1eXViqcrP8dD2oSnVV4Lp3s/8g1W78OyXUVrqbJpd1wFN1/o5JycYY8Z/GlsLnW11e5srC8tL62SMSCOc4kZWAwVdePXqKLq51fW59OudU0W3urPlw9uS5ZWQ/ejYcHJHc9+lOstJ8NW98ZbAvpF2/BEJaAk/7h4PXsKzfK73K99pcu+nk/vM7WrPRdTY2+t6dPaXRmUx3UYYNHtzuZHX8B+JqxpaiG4jutJ1dtRigQoq3LbiORkE9c8d/WtSz0jW45HvYrsa3agvEYpSI5F+bJOQMdvxzVDV59CD4vLS4sbtT88jxlSp6/fXp16nFVKN4+7/AJ/8EKcuaT539/8Amv1NE6rbahPI2oWDeZEfLeSFTIqkjP8ADz6c4rAvPCc3iKHTbiw11re5tpVmNvOiyoHXqMjDLkZHJ6HpUfhOG+kM2oWl35hllbdFdLuHykqCGGDyFHr2qx4p8QtbW8zz6XJHdJyjQr5glweQCvIJGazve8dzaz+Jf181/kLrc0Mes6ZDrGkb5N7oJFUShgV6jHPUCqmma2trqc7WU97BcwM8fkywSTRbM8HgcZ471LfalFr2mPNp2qieW1xOkIxIwKkNt/vDO3HPNattf2uoxu8+nNeEosiSWw3MAw4bH3vyqo66L+vkyKlnZyV19/4rU53WNTstZgltdW0NdTeVmEV1p6P5kROSQPl3DnPTNYcV9fTWOqaFp8+pX1rEoSBxbYmQgKwJWQrkg8fIT0PygV31rpiXFtYz22qSRSwYka0uMNklSpU/xL1/SoNb1W1i1O107UdLaSa4jMiuiGUlVzyCBkVsnbRo55RTSnfT77fPf80cXL4gvImhZbMgSssIM0u4iQ8YwgIByehINanhaXW4NWv7O+1a4sY0lRo4hAqAqxww+fccA45Bz1rGsPEnhPxdpNzYarrseneIILkxQOg33A2tlNi4LNj+6M/Sug1TxNrnheCx/t2G31uxnzBFLdhbW5mJGQdo3AdD8zBAO/rXbSoQWr/r7zy61aU3yRvp96te/a6aLfifwjPoekT6haaRZ65IsjO53N54jPZCxJJ7dcc1wum6FD4t1OXT9JuzoBdQUuFkKvyo3xkgDzCDkYyenX16C016W9jnOrwaxo2ntJiC2jiM0Uiju5QkkHrjAHu2abfeOND0q4hk1KC3k0+4j8ouIpIXj7gtG6jjtnNOcWtYK/zv+BpGXMmpaP0euv8AX9K5X1X/AITzwraR2TWcOt2EaeTDqRhZZo2H3SPLw56ZwUI46mul8K62nh680jUr9PEiRamJ7W/ie6W/gkZlbmOCMeap3dRsHT2qHTp/CWtzSSaT4ksbHyJAYonuVVeACOCQfUZGe9ehpq+i3Pgv7PqM+n6hPp+pwTRQJeeaswYjIAZj/ebOeBmvQwsuaS513/K639Dx8V7KGsHZLs72a1W+q27/AJlDxvbaL8YvBHhe28N+P7Lwz4n0+KQhHn8qVsBQUZSQRz7Hp0r5u+K58U/DTVo9N8bWnhfxilwNyXMF0q3SAd964ZfbcuDz1r7e+HHgfwbqlnd2974f0C7vre5lg81rSKZLWPcSFRmXk4P9TgYFfPf7Yvwl8IeHtb8P3fh/T4tH+0KwlfTGESOQRg7V4zz1rvjGFTmit43t06+XqKlUUqbjzawTs9nZN72evo09D591LwJa+KtAF0qXklldRM4ght5Lk27DqGdV46dcjr0rtvgAbGy0PU9Ns/CWoM6Rl1v9NhLMMdzyHOT2Ga7D4d+EdXvPCtzbab4vurYwyEG3vLOKdAGGeOFPOfWvPfBl34z8G+NpotM1nR2uZCyPFNIbdJMHkMNr8/iKnEUuWCmc+HrOrTU9G4vv8npa34W9Dtv+Fw62RewW9nIYYsCaHUWh85AAMkqWBU57MD6miqOqeIdR8R+IL6PVvBFxfSJKskzaZNBMpULgtGQQ5PHJH6UV5M5crtFXXyPep0ITT3VvJ/pdH6ZUClwaCKwPn7DRRS0YoFYTHpSGnUlACdaQ07FIRQIbS0uKMZoASjAxS4oxQAmO9IV4pcdqKBCY9aTbTsUdKAsM20bKfjFGKAsR7aNvFSYzQVpisRge1Ht2p4GaTFAWGgmkPNPxSYoAbSU8jFIRmgVhuKSnUhBp3FYTGBSEU6kqriExSd6cfYUmPrTuAhFGOKXGOtGMU0wGkZOaMU4jFHWncBm2lxS4ox74p3Abikp+MUmPxouIbjijFOxxRj1p3AbjFcx8R/iBo/wu8H6h4i1y6S0sbVfvPn53PCJwDyxwPxrY8Ra/Y+FdDvdW1KdLaytImmlkdgvAGcDJ6noB3NfkV+0v+0Z4h/aK8b3VrZ3E1v4at3dbK1CmMeTvyryqGIL9PyGK0jazlLZAozrTVKkvef4Lv/X5HLfG74t67+0d8R7jU7lpxabylpaFhILWInIiU4GTknt3ra8E/DufxNft4c0zNvYWmG1a9U7RkYJgQ+vTJ7H8Kw/A3hbUdRubbRPDgJ1add816TxZxZ5cns5wceg5r6b8I+HNP8N6dZ6DpWxHFu00YkGDduGXMj9yuST7muZt1p83TofSRjDB0VSh8/N/5d+7+ZZ0DRbaG6tdJ0944GSBFt7SJBmOMAgSsB2JwB6471wHhb4FeL/BnxBvb7xLp2ta1pF4puJYPsrBbyVfmiSR8bcZPPIFe+fs2/CXW/BUus+MPGFzFqmra3LE2m2SptKJGG2SHP3Rh+ABhQM8kgV9GPc3WmWbzz/Z1t4k3ySPOVCqByeVwBxnr616sMMoxXP8R5tTFe++umr/AK6o+D9WYXXjfyr+7jk1ieCSa9tYV2wWQKMFXcB0Qbc5PPNcH4j1UeJLS9ttMSW28PvvuWvgVQ6tcrIAFYkcRjB+Uf3a/QC68X+EvFizW1zp1vqCuAjG6tUmjkU+/wA2Qayrz4PfCzXLWOCTRdPtIYWLRxQO1qqkkkkKpUdST071E8OpSvcKeLioWjf+v6/zPlHwd4Tt3mguotPGnaezl7bS2IRQx585zjhe/wCHeu7fy4Y4oJ44L+C7cJMZI/8Aj43ZIGP4YgxyOuc/n7td/Abw7eK62U91GkkhlkZ5BKJCRgc9dqg4C5AFZ1z+z+ZYYon1OG5jVw8hkiMZcqRtXgkBR6f/AF6z+r1G7m6xFK2kjxGfSItMmmurYyG0lYPLGuWa5zgBYwSSqADoO3PqT6L8Hdcm1rw7rEEsQg+y3Q8uFFG1EZANgPcgo2arax8DPFqeWDbRX1usKxzG2uAHZcjKIGK4Hyjnrya2vh74Y1fQ7+9k1LTLrSYpbdY4bTygIYlQjq4GC53HoccHHcnrwEZ0cVFtb6GGK5atB2eyOx0V4oRt6N3rZMqt0IOa5m0QreNucYzwK6GOPKg45r7Ce58/HYn3YGDnbR5xRkIAwD60kYJJ9fWkkUleOgqSty/MBIueORmsm6g2E847itazYtDsK5IHFR3cHmI3GCOlWmSZ+m6vJbuFc5T3rctdRSZM9D6VzL2+5uB9aZFPJaPxnb6ZqXFMR1ksinBzxTWbAz29qxYtT8xR39qsJf7jz35HNTaw0y+x3jpULpn2pI7jOCTz7VNuVxyKpOxViq0WTjoKYVzx1HrVsoDzULg59q0TuQVGBjO1vvHp70h5xk1ZaMSDHoOKrYMZw3JpNWKWo0qMevuKhdCeg6VYGP8A61MYZPeoGVmjAHpVeaPJGPxq4446cVG6hRnvRcZnSRgHB5pgUk/Kc1daPOTjNNwAuVAFQy9yNbh4gCW5qcalIq8MR+NVWgGwMzHPoKBGuPb3pCsjTh1eQcFgfTNTC/c9Rn6VjqmD3NOSVs4TK/U5pXHyrdHRQXAf73Bq0ko3AA8VzUE8obkn8avR3TBdxbp2pk2Oc+M0V3faVpcdk0QlgnM+2UkBsKRjj/eryaTxReaYqpq+jFYMbRLFKJM885GMjr+tdd8VdZum1XTkiuGghKHcVAPOeOorhtfstR1GEKTFLHsOMAqcnoc5PpXwWcS5sY0+ll/X3n2+VprCJK/cp+KpvDurW1xNb2lqswUuZHh2twOMjHNaug+FtI1DQ7Y2N3MtvLGvmLDMTGWxySnQHOfyqz4f1m00rTGtdb0x2h3E73hEsZGPbP8AKotQ0/wPePLe6dJbWWoOMlon8qQn3U4P6V4bc7Xen4noRcOblWv3q5T1ca94a8kRalHeLcPsjW7jzjnHBXaf1q0fEU4DjUNOx8u1mQgqT2xmsywS913Sre4W6xLBOXRZ8kKyvj19qv6lPq0+l3MMtpbyFwRviJP6dfTtWaUW0k159Ddc6Tk0122aJNKXSp9JhivHFpexnBlAIyAT36dKc3gSAO11pupSwTuQzOkm5WPI5Hf8c1QsPFGj6hp86y6e8c2wo5Ub1Rx2z15+lQaVPpRt1+zaysUoQbo5ZAhBx0+bBqpN7y/zIpJPRWfroyxpPiTUvMktnMN15U5hH8LM2B3xjHNPF/8A2fe309/YTm0udmUEe8IVHIPrWZY2dz5Eep6ezwyNmUxoFZXbPOQe/vW7YeKNQe2Ml9aIVLc+UdrccYIOeayaV21a33G0eZJfFrr3X9WKelNoPiItIYl0qVZ3WNlPluFBIVvQEg9KvaHeXGoXN7ZWOrC7t4H2FbmHcd+SCD0PUde4II4qDSZtGku7ueSBWhlAA81MlWGc+/pVNNI0m/Et9o+tLBNHES/2WcFVI6hh259RVNKOr/Ez5vavRrR9NGdBcWMsEyXEujx3ixK0b+QQ2QSOgPPGDx71zl9a+HNQkWODfpN0pKtJIvlf8BbPB5q1ban4s0q7lgtprbU0jCvIky7HweOGHHbvVG58Sva+Lbm61/w7dw6dfW6xeYkXnrHKhIy2BwGB6/7NP7NvyFFyjJyadvNXQuoW2vaSYotOuzfNPESglAZDz0JPI69RWT4d8Xj4e63qieIfC89xZalIJpZbKESorgYOVPr613lpp2k3qGTSNRWGdV3IsDDj/gLZ9vSuf1G/vbW4lOpQw3i2rANLHC6OQQDnuvf1FKM3TleKu/uKqUqeIp2k2lfTld9fQ2tFu/hv42vBL4e1f+ytSZOYoJGtpR7NExDflW3oKeKYvtRgu7bVbSKeSER3IIkOxiPvcdcZ5zXnGha34Q0jx7qUviFIbSyvraNYGvLfaFcHkFgODz3r1bSdK0yWJp/CfiIbJcsogmSeEn/dr2qT9pFSe/3HzVVclSUJO9no2rXVu6/rQwNNubPT7ZdO8R6JJbsC5+0SxiWMhmJwGHPfHFPl8EWFjZ3d94Q8Rz6POqBjbW04khAHcxsDjin3HjHxCt7q2ly6ENWe0URzTWW5fvrkfKRzwexqrZX/AIO1+ztLTWtLOn6paqI28+FoiGA6hl/rVPR6/j/mU21vt56r+tRjTeP4p9NuL+HTfENvauZM2v7i4fKlcHPynr2ArJ8SeIhc6pb3Q0GfS5WRUkF1tjeNt3OGUkHIPr2966XUbO70eyW60TVVvIjKiCG4cSL8zAZ3jnAzSX9t4gk1uwvrzQ1vLW3hlik+ySB2bdtIOw+m0/nWVSDnFwXX5m9CcaUudK/lfQLK41GyjWSzkVokTIjmw4K5OBkH/OayoddHiCCM6jolwLUvhri2TcoK8cqRnHfoRx9Kdew6LqGrxoly+k38jbI4fPMLkFTzsyM8jHpxWyf7V0CxlCXEF5bW4yPMXDYHoe9eU4unLlb/AEPXuqiTgrN+f6M5bwtdNbXFwltq8ttLFNIFhdtodM/Idh46Y7Vs293fRwPql8iXou2jLIihCmQF6cg9vSsvVb97+8sJJNFkVEDfaJI1V1KEZUcHJI+n0ptjdaJqziCx1drCU/8ALsWKkHORmJxkcj0qJfFr1No6JySS/D/gGnqDaebeSWCKSxusFgQuzHvxxUx06SS4trm2uvtccRJGcfOCpBG4fXP4VnaZf61A7kpaX+xmjOd0e5QfoRmliv4BLczzW7aXvcYdXIC8YPzDjrVNaW6/eUnd329dPxRWvNH8P6pdzw6lZiG8jwwcRkNECTjDqO+Dj6Vi+FPCk1hq7xWmq3KCZS1sJbiYL5ak/JlXHTPvwRWtpU+o2S2mpNOmpTagBEIRhWXbk439/wAapeLfEUUNjdebp1zpGpW6Ga1uWjJXeF7befUdOc4rXWWiMOXmi2+m3/Drp6jvEmlTWky/b9IvLkMyE3EOoTToEDDcdpYEcZ6A/Wrceh+FJ50u4Z7EX8alUju0WRuecYb5s/Sk8N62ni20WaDU1uLu3G24tG2soJ6EMMHBxxkfgDmkuNRkmW6s7jTlM8R2hwd4GR1HA5pXXR/18xp8z5mv6+RieKItT8a6Te2umeFxdx2wZDcJEIwki9AFcBhwM5APXtnNM8PeFvCHibS7WyGv6joXiG3McrWUu6BIp0HDCGUYfGTzz7Y6V2vgu2ayRZdO1I2d0yCS4sX2yIZSoySPvA/Q1neOL/UtSutNuLrSIruTTphK81py00ZBBXacc9+vauilVjG6scNenVq/vFq1e2z+Tvr8ytLfeOtEvJLKay03xlZRhGM0Lm2uG3Z5K8oeh/u11ljbaekcdzqE/wDYeWB+xXRPlF+cbi+AeeykD61zFl4s8IX900EWoXfhbUzgFJw0DEnp98bG/UVS16bxYiTaZqX2bxBogKs8qRhZXQgkcZ2nqDkY6VulShdx2f8AWzOVe0qSUVpb7/Wz1+5m9460O21WRoU0m2uboxs63cNuJCBjqFByTnHAzV34Y/D3w3f+FvEttPptpLPPaCYyajbxG4RlBzGq7BsXp78ngYzWZoP9maBbQDR2bTGiQrHZSjaDnkjDfTsa9K+Gsuq+IdZgaaC2s0liltpCpDJID2ZSM5yowQ2OTkGtsLWiqkWtNSMYqiSlN3s1qn9/mup2nw1+G3gi4v8AUYx4R0B45I7eeMHTYTtDRjgfL0zmvKv2zvhJ4X0TRtDvdL8OabpxM7RyGztI4QRgYztAJr0f4czx6JqltJeWF3F5tl5cj2Rkk3vFIU4RDu6Y7VD+17BpOpfC8utxJ58VwjhZZ5FdAc5+Vj9Oor3aV1XcHs0/y/4B5mG53zwk+j/9J+fVHzD8Pvh/4avLWe6utLidIMGTc7KoRv4jz2I/ImvPtasNC0Xx866foKanZm62RpG7lLjdyEQqfmP48da6z4deI9LsNTnshFbSu8Zja71Vy8EHuSSSTyflGOhyV61yvjTWINA8dSS/2rJrEZWNxfW+AzLxhQeirx0X0ycmt6/LKg7LU8zA8/JUhLVrvv5f1c7HV/AltLcXM954bm8PGJB5Frp001wQWHWRwyjd6AFlHcN1orq9D16+8b3kcWmeI/7O094AJDluvZBI2x2PJzsVcf3/AFK8Jyl2T/r5H0tKrQ5byevy7eaP0FIpAOakIpNtch4lhhGaTGelP2+tGOaAsMxmjFO2jpijGaBDMUYp4HajFAWGYop2KMUAMxRjNOxg0Y5oFYbikxinYzRjFArDce9FOxRQFhuKAKdiigLDcUUuKMUAJ9KMdc0pFJigQhHp0oxTqMc0AMI/yaMYpxFIfTtQIbjrSEccU/GKKAsRke9IVqUj3pCvGTTFYjxSY4zT9lIV9KLisNxSCnlaTH4U7isNIoIwOKdikxTuIQUY9KXFFFwG4oxzTh9aOtO4DcUH5RmlxXxD/wAFAP2n5PDFk3w88LXzR6tcgLqc1uwLJGysPs5GMhm3I2QenHetILmdiJN6KKu3okedft4/tNzePddb4ZeE5Wl0+3uGiv5I+lzMjD5SGXKiN0bkHBzXzJaeH20C3i0+yC3uq37rHGB/y1kzgufSNM/j+datv8PtX8I+DIvEdzaST6ne3S2wXdmTLqWCqOcZ2nLV6F8NvhveeHtY+2ag6X+vTMsW6P5o4FJwI4z/AMC/rUzbqNJbL8T6LC0FhYNN3k/if6L+tEdz8OvClt4F0i2sLcs+q3r4uLiTO+5mI4Ax/DwfoOK7n9n34WeKZ/FOv+LfHDxXeiyiK0062gTDXXlsxVEXPEeTyP4j14DVU+GHwl8V+Ivi1quu67dR2vg+xjkswsZIkLeYu6OPHRiycsOcEAc4r6+0fQlhjjmeBbfy4vKtbVR8ttHjAAA43EdcdBwO5Pr4bDcvvzW2x5+JxV9I9V93/BsZlrZzBpLy6Aa7kXaQvKwp2Rfb1Pc/gBuajpNvremT2N5CtxaXEbRTQyLlXRgQVI7gg4pdTgW304qo78n14q/GvygdDVRUoyfM7vQ5ZyjOCUForng9x+zhJ4evfP0Dxhf6VYBhttbqIXKxAfdVXLK+B/tM1ereDfDkmgWEq3GqT6xcXD+ZLczbRk4xgBRgDjvk+5revYhLauhIXdxn0rn7bTI2Mhhv7iMqxUkAdR/Ojld7pCc7q2hsNo1lKxL2kBf+8IwG/PrTTokKr+6muIsekzN+jEj9KzBDqlvMpi1JJQSR+9QgY7Z61cS+1IRsr28EjgcPFLwfwOKd/InUl+wXsQ/dagXPb7RErf8AoO2qeqWuovZXCyi3nQrkspZCMc8L8w/UUyPWdRtnJvbMCEnAKMCf0JraWWO8hOOQ68g9RkdxWkJWkmuhMldWaPJI7d5NQV1OQpyc12cUEZQHHOOtebfEfVLz4b3Vgz2AvPtZcrIs21VII4PB557A16T4OiHiHw7p+ptNIguYg5iXHyHoRnvgjrivoKmIppJ3OKEZXaHm1Qjg4qvPFEq8ShSPU1uyaRBHPEuZHBPzBm68H0xUk/h3T7hQHg6HI2SMv8jzXK8XDpdmypvqzmlvEgKENv7YUc1oyIXAIPB55rWj0l7dcW93LCo6LtRh+q5/WqkmnXaykHZOGJJZRsx+BJqqeKjKVmrBKm1qncxTbYnPGQRniqclmrNnHzGukl0+fG5Yt2BjAYVnSJMHBezuE29vLJH1yuRXQq8P5kZ8kn0OdubN4TkZA+lRR3ePlJwB61vtb/an8tZ7UNn7jTAN+XWoZvB93Mx8toFIPJyw/pzVe3pfzIXJLsZsd75Y+8TVhdb2A4+bFZ+qeEPEULbLRbW6PUhZtjAH/eX29a5bVz4u0SIH/hHrmeTBLGMh0XGccrnJ/wAaxniqMN3+DN40Kk/hX4r/ADPQodaVx8wwe2KtR3ZlP3SUPRhXgN/8SdbsrZM6ZImoNGHMDxOuw7d2GzjpkUh+JviKw8QW9rJdrOJIWc21pCu7dgYyWycZz6d643mmHjtf7v8AM6ngK63S+8+hNjMMqMjGahmi8xM9GHSvnu8+IevJHNLe+IZLAyZSCK3mH3ugA4+Zhg8fpWl4b+LviOye2m1M/atMYKmLtVSdiTgHcO59CO9EM3oSdpJpEyy+vHaz+f8AmezKxDH1o3fMck5qvp+r2ev2SX1hKJYW644we4I9amL4xzk+/avXTTV09DzwkJOcfkahIJAxyfSpW+VeTxUETHOAKCgzk46e1MKc8cDvipyADikIqWMgVVZlGTx1BHWnPHGVOBUy2/zZB6n0pskyRkhwT7etICssfXBp6wbCMYH1FPF1EVOI2U+gpv2hW9qNBp3RIGIyOv0qOedQoyME003ATJzknpioJZFlJPTA9KpIVmzkPEGn6FrGpC0vtQij1EICsQnAkVT0Own9cVkzeBJ7UbbK+YoVxiUb936gD8q4D49aJomo+IYnvbKKe7Eab5WUblj5xzWr8OPhhHqfgrTb/SPEeuaPcSJuPkXZeIc/8833Cvh8bGNbE1IuOzPp6FSphqdPlnpJf13/ACNS50bVY5TpZt455jGJfkbHyZI74z06Vxmr6PrGl3iLe6bPPpxj8uWNoww9M5+ldqPCfxK0PVft9lrWk+JGEfk+XqMLWzlMlhjywV3ZJ571X1H4w6l4evhZeJ/CF3bXIGWfTZkulx2ODtOPpmuD6vTguqOz63Vl8Sv6Wv8A5nP2Ph6zt7Fhp9zJaRJGz7YnPB7kDOP0p2ialqb2+Y7kXjrKVPnpsOB9OK0r/wCJvgfXpbNWuYbGZ50SX7VE1s4UnB3MQBj8a6Cx+HmmiRrrQ9TcRXDb2ZJRPHJx15/DkGuSWEcl7rT9Tqhj6SklK8fQ5vTfEd9olxeT3WlyR207By1qyyDgY+YDp0pJNf8ABmpyxi7Pk3MwClJIG2qceuMDvXUXehaloeZ5YoLu3jBZniyjgY67SMfrXPnTYn1K6nu9OkNjMimNpYdy7u/TOKwdKpF2lF/JnR7aEv4c9+6MzTLjS9V1+ax8NXpW0SNmkZQ6hZN3ICkDOcg5/nV6Kx1vRomgLR3lsGL5ZSzjnPHr3/Oobnwjp17P59nezWU4HEttNyDjuKpXFl4vtL1LbTdahupTGXxqMG9SB1+6Qf1rNyvt+JpGDjrLbumVwLK3e6FyJBNKS7IiYPXPC5z3rHstO0TXpbrDIlz5xQwXoMcki4HOGwcHrXX3F5qSzwT6rpEdw0MbJMLMbsg4OVDfTpmrE2oeD9Z8qGTyY7gABY5k2vx/Ooae6uvQ0U0mlNpr+8rfiih4e0fWHu72W21B0ZMRtGcSBl2ggHdnGM9q2rTxVdme9tL6KGZrYhJFjUjaCARnr2Ncnq/hJdR1yCPR9Xns51jd99ldtExIIwrBCNwIJxnPSnafZeIfAMrzXLy61bXOPOaUCaUbRhSWyG6H0bp9TU2v1X5FWlF+6nbyd/66F2ytNGu9RujiW1ckeUpyABjnGOM5NSD7Vb65daRbXssq3lm0xM2JEYD5CA3UEbhj/wCtWdZ67DqF7fm5tpY2eVdphOPL+UZDKcEdzWr4YsrHWbm9mgnnhuoX8pHzscpgckEZwcfpVcrWr0/FESlGasrN3/wyXU1dTm0/V7GODXNBZlCBXnijWXjpyOv864v4UeENNTxJ4lsbXVlsXW58yzSGQRMYWyQFRuf/AK9d7GdUtruO0EcV7PJGZFBOxtqkZyencfnXKW9lpL/EO/t9csTZzXMCtDkEHjqdy8Dr+NdtCL3a0PPxjXJy3futaNX/AKX/AADuNJ8N+J/BeuXupRaimsRXYQSpeqfMwuQu1wccA45rUfxrFqUM51TwtdXFvFJ5TyxQCcAjqcdcD2zXP+GNAWfV9QstI8T3MMcUccsKJKJEUnIZSucHkd+a3NPtfGPhRp9kFpr0c0hlcK3kyZwAeTx26bfxr0o3Wx5Vk5Nx38nb8/kZek+F/C3inSw6XP8AYt+0jgW6XG1gA52nae+MHity70rxL4ch82y1hdShyF2XUQ3AZA+8OtYeo+OdI1CZhq+g3unTNmPzpbfehbkYBHzHkelX9B03TdYt7ddN1uawlkUExb8qG68xtg9RU6X/AKRTdn734q34o5/X9XiuTK3jLw0hskTYJIQbkSLnJYqFyAM9BnrVO3g0W8htf+Ef1Ke0tpX8kRCQ7UG0sB5b9OmMEV2l/P4h8D3sRlhtdftpwyExfuZQeD3BBzjpRJr3g7xR+61bRLjR7lhnM8Pl7j/vxEg/ia86vD95aT/JnqUqjjTV46d9/wATj9Qh8V6MZW0iezu32DZHeQsA2FAxlSMdPeufHiC18Qtaz63o0lhdpI8dzsQvGcA4YEc9cds11nhr4fR3LJf6d4kvLSdsq0EcokgGCRnymJAz7YqPWNJ8R6FewmSS01A3cpcRwI0ZcYGeSSAcDPeuNQlG7/4B3c8aisnb8SpbafayRl9C1l4HAyYlkEi/irZx/Osi6vPFH2KYSafDPcQyq/m27bVlVW5XY277wBFbXia70jULdhf6bLpuoblKsIsOfUq6j69aks9Flt9smka411HyTFdgSD6lhzStya9f67FRjGfutfdp+DM+31fwnqWoRme2n8O6iWGSMwAtnjOPlP196sy2Wqambsl4dXgtmaJ1kYKzJweoGCcfzqWJZ77UWtdY0NL2OJCzNARLlTkAhTjuKxNF0/8As7XdVttH1S40tPO+S2dNylCowdjfQj8q2V7Ny/H/ADOeT5ZctN9V5P79jPvvCIixfWlrNaXoG6ISK0be4Mo4YHtnBGOp6FNL1i9vdRtY7a7EOpyvtaw1CPnCgnO4Hnjvmu4j8Wa/4Wt4o7nT7fWLIFYV+ygpL6DK8g1yXi5dF8Qais+qeHb3SpjGBDchBDNHIDwVOQOn5+laLlqRaaJtOLtJWf4fei/eTx3ki2+s6ZHb3SsGE1udwxnDc9RWppzQ21xI9leMzbFyLgtIuBnAGT9a43T559Lme3m1pbu5f/j3SdvMEiKM4Yk7kbrwSRyME1rX1h4i0/TFR7N52kkBDRMsyoM52hcIRwPU1Hsua0U/6+Y1Uad2r/j+K/yLPiyGXxLo0Hn6CsyidS0kEiklQeTj09s1P9l0ifTwNF16awn2eW9nMQwUD+Eo3IHbg1i2/iu4s5Ps1nqEMcsbZkivoZIVUdSDkHH5/jWbHq19carcakNN0u6imYQyvDOJMOCVBxjIzx0Pp61UabvroFStZKT1a76/jo0df4d1a78SR21/c6fZ6rZwFopmth8wIHPDHnt0r0bwBrHh7T9U0+/sr+a0tzIrmzd/lwR2U5PfPGc14nO1xpbLdaPqltpdzEypPZR+YdqlhkhH+vTnPbFbMOpm0BGs6/phiGwC4s3jhZcD5SfMY8YI+7g120otJroeRiuSonrrbunp+aaPogeK7Dwh4hhkuGYtHf3SJbRAGZ0dRIMKcYHqxwB3Irc/aQ8Pah4x+COrTXXmWdqkKzrY2xVnfBH+tfpj1VP++mFeZL8QfB2h6tOLVXeWeezuXSxSbUnkbaY3DSRq5br3P04r3Hxb4vm1z4bX1rZ+Dtc1JLqBreNZI4rbczDCgrJIsg5x/DXue0tXpzfXf+vmzjwitife67/O/wCjPhL4Z3lromp2kjxIeTGI41AJJBwB9f8AGn/GG3ay1S2vbrS/Nup93712Ux/LjGMZIABA6Z4zXNaBpfiTS/GKkw2WkXkE/ks1xuuGj+bptUoCRz/FXdfF/wAFNcaPb3+t+KtRvRFNtdIPLtolyPugRpv7d2Jr07N05Qt0/I8TCr2WJqU5PX576/5bCS+J7YeA9Iu/EWnWMlmmP3zyGP5emAWAOc9h6UVU+HGmeFbDRnvtM06S01OKTCak8LuzDI/jbJ9etFfL1Ypy1b+8+goyk6UUun+fo/zP0ixxRinEUmCKxOGw3FJtp9FArDSKTFPpCKBWG45oxTttGKAsR4o69qeRxRigViPbRjFPx2pCtArDAM0Ec08DFG3NArDMUYp+3FGKAsM20Y5p5FIVwPWgLDMUY/Cn7eaCOfagLDMelGDTsYoPFAhlGM08Gj6UBYZijbzT9uetJtoCww0Y4p2OaNtBNhlFOxRjFADcUYpaTpQITA70m3mnUYoAjK80EY71J+FIFpisR7eOlGOakxSBaBWGYzSEU/BFcH8Z/i/ovwT8D3viLWJAfKRhb2gbD3MuDtQcHGTgZxgZppXdkRJqK5pHDftX/tG2P7P3gOSaKaNvE1+jJpts4zzjmUgjBVSVyMjOa/NHwNZtf61deM/F05eUg3aNckucE4DsDnJPAUd66G61rVf2ifiPf+NvGVwsWmKxeGCQ7YwqLhRjoFUKCx7kZru/DPg5fE2qW+tXtq0eiW5WawtZhsa6IJ/fuOwH8CnoDzyeOl2UeVbfn/wD0MJQlCXtJr33/wCSr/N/1sXNDs7jxFD/AMJJre232I7WFpO4AtYSfmkkx/y0YDr24UdOeu8O/C/xZ4g+MWhXdncW1j4e0yBrq9aZCPIWSN0JboDJg/L6EEngHOfq/grXPiodF0jw1qkNolxdpqDs6Fo2t02EMwGD5ecEf3ieOtfYXg3wvBb2Mcanz7RX8ySeRRuvZu8jf7ORwO+BjgDPoYWhf35rToLEV+RcsPP/AIf7395N4X8PxwyWrLCbXT7WP/Q7Uk5ySczSZ6u3JGeRkk8njqxSYzcP6hF/maeK9NyueKzN107LLJ4+b+hq0XwMgjFN1S1S4iHmZKpk7ezcd6DgKADgVyuPvOXc6YyTgoroZ+rXTRWrsOSMYyevpWV4PY3EV48gBYuOh9jmrmuHNpJgEsMED15ql4KYmzuSRg7xxnpxWrtyMyXxnQm3RhwKha1HO3OfSnPKwbbsync5p/mbdvcHoaw5mb2M/U0aO1MYG5XKhj6fMK2IreOBm8tQgPX3qrcp5yovbcCRiroOeev0pJ3d2Vaysjyr9ozSze+CobtVy1pcq2R/dYYP64q/8BtT/tDwLHCW+e2lZMeinkf1ro/iPpX9seCNatcZY27Oo91+YfqK8t/Zs1Q7tSsGbgoJAD6qcf1ro3h6GG1T1PbJUAuUxweufwNWe/OKrsMXSdv/ANRqftisDYccimnk9c0ue2f0ozz0qgEIwuKQD8qXP5UMcDHekAyWJJI9rqrqeqsMiqJ0Sx5KWyQt0JhzGfzXFaGcGm596GO7M86YYyTDd3MIx03h/wBXDH9ajurO/NuyrdROQp2mSIg5OcZIb+laXGefypCcrg0Be+5jsboRbbi0jmQ8Yjl3E/gwUVjXHhnQLqaSa78OxRSn/lolrlz2JLR57e9dYwG3pxTioK9OKVrlRk1s7HkjfBnwANXS9thJYXgckkXR3AEcqRLkhc84GOce9LrHwKttSbzYNYZY0AdY5YVdcjnJIP8ASvVnRWQqQCp4INVDo9jkMtrEj9mjUIw/EYNZulB7xRssRU/mPMfB3w08R+DdWuBFcWN3pNw+90DsJCdoGQCuM5Hr0rqri1eCQqUPXkEdK6L+zghzFcXMR/66l/8A0PIqtNpUztu+0mU+jooY/iMD9K9PC1lRXs3t+Rx1I875upzrKQhzmohwPl5wK1pY2RiCAGHUHioJIlK8rz7V7Nzl2KYGR0681KqcjPT3p3lIOnHtTkjBJxzSGOGAPbFZl2xMjetaUg2RNjk4/KsnDsxyCTQNEY+8RnCilBwTk5FS7OORSeWA2c5porYiwX5A/MVKkf7iTPsacEDYxwBzVqOEjOfukc0wueM/Ee70R9ea21SFseWv75oiVI9ARXl954N03Tr24vfD+p3Gms3z7bC7aMsfdQf8+lejfEu8fS/E946QzTq3lxlEyVyRn6A1iafpeg+Jbe5iudn2ovh/OUxHoPXGf8a/OMwXJiqklfVn22Fkp0I06lrJLc3fhVb+JvEHhT7cviy6hnSZ4xHeQpdJ8p7khXI/4FV3xP4N8U65f2d5fDT7yS1wFawLRFxnJyrkgfTd+NecaT4KvPtF8ugeJdT0V4Lh4ytrOxj4PBKE7T+VdDBq/wATfD8bCHXNM1+Jf+Weo2pjkYD/AGo9uPyNL21GpDknscscPiMPPmp2bXZmj4ytNGd4rbXIksDKpBW8i2gj1Eg+X9a8hufC2lWured4burnSWRyskunXTxH2ZdhAI+ort7vx/qfjjWIINT0RLWeyQmQWVyJQVY4z8wUjkHjnpRqKeHbmaZr1JNPROUkliaMsfTcR/nFck0oSvC9j0Iv2sOWpa/VPctXGnePdKsFFp4tTVbS4i2iHUo1ZxkdnCgn8SagP7QGt/DnS7Y+JfB093pwAQ6hpcgcHHGShH9atM99ZCz/ALM1P7Zp8xEcbSsJdvc8sDke2fWrOvJfX2iTWNxb288cvCsqFeO47/nUxr1abV2tTL6pRqXXK7rsy5pPx9+GvjW3824ju7B2HJvtPljIz/tqCB+db3hLRtL8XaTb3+n64zXcbOM28yybeSMMpB7c4rhtO8P6U9hLHqNuI7ncMy+XuJUc4yBkVmeMPhXoOoW39oaa7LdxgMJoLho5FIxwHU7h+NaLFKpb2sAlg503alVv5M9dvPDGuWwLRzW2olRwGUxMfyyK5jUNFt9SuraVtMYxLM8dy7RjCMBjk9xkfrmuM8K23jax00yaP4sv2jjbHk35W6B49ZFJ79mFdDofxV8W+CzOmr+HY9chkkMklxYyiGQZ6/Icqf8AvoUlHDyd1oU6uMpws1dfeN1vRLXSLG71S1HlfZYySbZwpbn9K1Y9C1saYl/ba0b2F4fNFtdxKRgjOAyjd+pqyfiv8NvGkElprdvNobTDY41OBoAQf+mqkp/49UvhPR9J1a0vrTSPEcpis7iS3iNvcLKnlD7vHOeCBnPNbrDRatfmOaWN99Sj7vfdf11OV1rwxrN5qdhrLaW4SKMb1tiZBL3BIA/n613kdt4H8RBJnCWN9tBLOpt5F9s8VftNO8U6PapbQXNhrFqgCgTKYJQvpkZBrI1vXft2kzJqPh26KgY3JGJUBDYYbuPQ9K6I0o048qX6nPKrOrP2knq9NNbket+G7rStZ0a50rW2nV5WiVZmEihSuSM4zzt9TVsaBrCeJU1a4sYL7y4PKAhZcjknI3AHvinafp/grW/Kaxvn066XDKiTtEyk99j9PwFTavb6/wCGTaSWWsRX0VxMIgl3F0yCR8y8npQoq2i+4hy5ru+ttemw2+fwxqU+3ULQaffAZPnR+XIvvuX+dP0W1u7i6v49E8SyyJAV2JIy3KjKg43Hn/8AXVdb3XLXXI9Q1Tw4t/aCBom+w7ZW5IOdrHgcfWpI7rwLqtzukUaJdBtx80NaMpx6nC5p+oN6a/ir/iiUXHiLRY5Y7zT7XV4WZnkMEnlvyST8rDB69M1halqfha/0h2l0260ia4DeVI1u6Dd1yCuV/E8VelW9vtS1CPQ/EX2iK0ZUCyssqtuQMDuwSRz+lcnaeKvFVvoz6ZqXhqG4tJEaOG8hl4bORymCBg+/4VDmo7/5msIt7beT/RmrHZafIlhcaH4oa6UThDEJRMqMVbqoOB6dB1p+oWuo3upWkrJHO1pvj2w/LvDbeeeM8Cq0eh+Bb+YTsqadengzqTAyMBnGTj+tQX1nPomrW9raeIpYoJvniN7++EhyDtyeefbtXkVJOT51ZWPYoRUYOG/pp+BRuIdCvtVmOqRXel3UYAWePKhMejLnnvnitG7sdS/sY3+na+dQ/s52ljidlckDI685yufzq/dvrVnFNKljHdSvlibZuCMdNp5P51k3c+lajpttctpf2fUGmWKRkjaIqu7DHjggc+vSp3ev+YTk4yvKOmvS2lu6NG68ReIrJIlvtMg1GCYKRJZhsMDg42nOeM+lcwviHw9o+oX39q3Nxo8ayA2zXReMKCM4J5Xjnr6fjXfNo9zHHbtZat58KsDEswDDI5ADD6Vl67dtqOprHrWkQ3LW0Z3vaKZVKN0OCMjoaOXR2/r7y4NNRvt9+v56mfFq92kseq6NqVtrKMgUKrBxImeMFTg9a0NY8X2d/otz/a+hzw3EURxIsO8xtjAODyBn0z0rg7LwD4X0zX7rUND059KbeHDw+ZACTg525A6+3NegaFrusWN026SHUElIRVmHlvn/AHgCP0qVNxl73+Q6kVFudPZdn+jOd0KHT7/Tbc2mvXNpebg7RNMMFgcj9244GcdK3bzxLrelXFra6hFY67aXT7E2oY2yOxHzKTz7U3xleQTafdDWPCtzDKELJdW6rMme2GU7s+xFZVloXh3UBHceH9YWwmRg0cU8+WUsMEmFlyDk461py+9f+vvOeU0oKOz6Pb/gHKa7ZaTJ8QP7L1nRb2y0u7O9Jbc7fs78YJ28DnOD0rZ1rxH4h8EXNtBYap/wk2nNOqx4h+0TJ8pwJBGAeQDgjrg8DFWNK8Lah4d8Qatesg1mWJVWUCfygQw3DaCcn6D0Io08aXd/ZZrmwuPDc0JA+2NGVkkYZGVIGFH+0eTzwOtb23b1X9fM5ZSfNJv+vmu/Z3RPp3jS01Ca7l1XTI765ly4XTSJpIgFAO5ch05GcEcZrOVNA14afDLd2948jcaZNCZGDbS2SH+Y9PYfXGa2W8B2/ijU7iFNQtdct1hE4OoIkzM7EjiVNsgI2+p69Ky7v4ZS+G7F0vVvfs2VXzbeSO8QEABfknVnHttIx6UKy+FnRzSkuW93/wADyNo+FbTQ7qae98OaNqsbRFIbO1tVyP8AaO4cfX/6wqPT/C+maLqEV1oTQaVcXpZ7iKW2CIxwNoTP3ePcg4+prmPDPh/X4JrmPSPFMCRAeZHDqdsyPITnIJ3nGP8AdPWuuTxZ4t8NWFna6v4PttViKrGk+m3wYse2VkVecfhW1N+9Zs5Kzk09L99nt16M9l+IuqadrdppF7PcS6Te3WjvFDcTFowJI2V8DJ2ucg8DOccV6/8AB63msPD97bX91Jf3UwWdbyXhrpWQEt6LzkbVGBivELLxHqF94J0C/uPh94g+xm5e18uWSykAUqYwqobjIHyjjAGcnvXZ/DjxtZTeChHLonijQ3tosC4TTppUBXIO1YxIp9MEYzivYfvUYeX6HlRuqsHbp+WnT067Hyj4zsv7E+JWu2gZkWK8cKsn3vvf/XrrfHDC88ITSQQC6juY0uIidqqXBAI9eQc5x61xvx01dIPjDqaprFtq32jbIr3MJs5lyMgHjlgf9kVKutaneeHZDc2Ullo9vbyRm7j/ANKDT7SoIVGDLx68A5/D3oS5m/P9TzK8fZZlKS6v87P9XfTa50fwj1fW9FsNQSRbKSMlX+yjeTzxw2PYdsUV5L8Pr7w4+qXKavqWq+RcRYF1AZItrDt8oBPGfWivn3dSaX5ns4eEbST3v5n6tFaTbmpfLNBUgV51jCxFjn0pCvpT6Xj8aBWIilG32qTFIV/CkKxFjmjFS7fzpCtArEdJUm2jaDQKwzFJjNSbc0uzHSgLEWKTFS4oK0BYixRipNvAo280C5SP8KKeVpCMUCsMwKXFO7UmKBWG7c0nANPIpNtArDMGlC96dg0AUBYbijGPenYpCPxoFYbR2pccUYoAbikKjin45pAtAWGEUmKecUmOKCbDcdqMU4iigVhlAp2KTFArDcUfhTsVW1DULbSbC5vbydLa0to2mmmkOFjRRlmJ7AAE0CemrMX4g+OtJ+Gvg/VPEmtTrb6fYQmRyWALn+FFz/ExwoHqRX5QfEX4n+JP2q/iA97q1zJH4e05n8m1UAJFGTkIBnG9gF3H2z6V1n7X37Q91+0T4/j8MeG53Xwzp7lIscCZh9+duOnGAM/wg9TXOeB/Cy6ug8N6aZLbR7Uk6rqCn5pCRkwg/wB5sfMR0HHfjqS9mrdevl5G2Fouq/bSWn2U/wD0p+S/y6s0vDfh2PxpcxLHCsHhawkWL90Mi8kUZCD1RSOo4Y56gDPaz36/EaPWvC+nl5p2lj0qJLN8tI2csoI6IihSWzjnB6c1NY8UJ4e8TeHvDFlp9zHaySbIjZxBw4Vfkt1xn5nfCE9v5fRfwV+BWn/DlrrUlsreHxPqeHv7mE7ltkJ3eSh7seCT+PQDPVh6LrO72R016kacNdf1f9fcvx3/AIMfCe18A+GbbRIrmXUHjhjiv9SmPzzlFCpAhwMRoOPp7liPZbdAkSqqhVAwABwKpadbrDEEjUIijAC9AOK0FGFFezK0Vyo8KUnOTlLqMAzcP/uL/Nqeo5NInM0nsAP5/wCNPUYJrK4iC7H7s+4xULD5enFT3X+rPvjj8agkXcu3npzSk9EaQ6mHrsojs5WPYdBXA2Hxf8G+Fb+fS9X8QW2nX5IfypSQFBHG5gMA+xPpXptxp6TwGJgGUjGD6V5f4j/Z58K6/cy3E+mxiZzlnj+Un64qJyfJaJrCCc7yZ1+k/EfwlqjD7B4n0i7Lc7Yr6Nj+W6ug86K4iJWRXU/xI1fPWpfskaBPu8iS4g9g+4frWGn7Jt5pspfStfuLJs5DR5Vh+KkVyc1RfZOz2UHtM+prdwXVCeAPzq4oAJFeWfCD4Y6p4FFxPqnibU9fllAVI725keOEd9qliMn1OfbFepDIHrW0W3q0YTXK7XuEqCaJ0YblZSpHtXzb8K2bwt8U5tOclQtxJbkH3JUfrivpRjgZr5u+Ilu/hv4xtdR5UTmO5U+5Az+oNdMNmjnno4s+h2JN4nTGDVkmqcMy3E0MseNkke8fQgYq6RnA4rE1EJyB/Klwfeh8YwefpR168CgYjDA45NNySM8U4jH+FNJ4PGKYhuT6c0E4oPFI2cccUCEJzQ/3eetN9R1FK3Q0DGdjRuBWm9jk9aOw4oATqfagUN2NIQe/SmIU9f8AGm0dxSHk8UDKt/bJLENy85HI6jmqc+kTZPksjj+63BrQuSPK/wCBD+YqVTsHrW1OtOnpF6Eyinuc3c211b8vaOQOpj+b+VUxdxq+1w8bejqRXZ5yOOlI6rKpVlDA9mGRXWsY+sTP2a7nKD94mVYEEdQc1UYEZxgn3rorrQLS4JMe63f+9EcfpWTL4ZvYyDDepIo7Spg/nzXRHE05buxLgyi7FAAR1pUjWXt+VTyaJqSgBxbyHttbGf5Uz7LfwffsXIHGUYN/WuhVYPaSI5ZdiPywr7QKuLEIoy8hCqoySewotDB5212CTDrG5w35VyPxW8YQ+HfD7QCYC6vX8mNVPzEcbsfgR37+tE6kYQc29EXCLqSUEeJ+ONS0+fWL+/umZkmuC8chnUouflUbSRzgDA/xqpc22nXEcU8gngKr+6aWORMnGM5xg/gap654St9aleJg9uX2usaMuVIyf4yPpxmquparcyW3kWkdxFOufJMYIiY5xyTx2xX51Vbqyc5LVt9T7qMuS0Yy92y3X4Gj4T03TNXgZ7q9WDUQxG1GCP2IIJALDnrXRS+HdTt2U2uszMQPljuQJAP6mvLdav8AxPHHEJrC0uIWf9+soSRMYGDkcDvn6VqJfzadbW9xp94UdXVZY7Rz5SA+inK9cDpWTTXvP8SLwTUN29rFbVpvEXg3Xmu4tLi1cPH5ZiWbyjgEnI4bv64qzJ8TI/EdkljeaDqOi3KyB2a7RWhYYIwHB9+4rodVs9UkVXMkF62zgSp5bkkDjI4/SpdLlS0tI7bU7EwtnPls3mLg9ACQKzlUlL3YLSxrGhGD9rUbUr9dUyjY6RpMkEKW1yEuGUSgW9xsyc/eCjjj6VZv9Sv9JujCupPM+5R5M9uJO4wcrtqr4qTSbS2tLi2jSG4Eqhyu5CM8H6cdxXd3fw7sNSgWS21K5iLJxKXWQjj+8cn9aI4ac0m3deZE8TShNxSs7brY5y4bVZI54bnR5JnaLcs1quRzxjB6H8a1tK1vw1Jp8EGqo1hcCMK/2uJk5GMjcRg/nV5NP8VWCwqLvT9QhhwMsjRvL9TkgH3A/CuV8YeINW1vToTZaVJm3n23HlOsmFLANx34yaTpSp2VrfMr23ttb3+Vzd1Gwh0q0N34d1jdbM3zwQSJKmRyBg5x+GKhtJr3xXp1wjW0Dg7lZgfLIJ/MEflWdoMHh3WtNgXVBbxanEAu2ZzDIrEe5B6+lbaaFceGLNzpt25iQb3jdfMB4zwSc1nvtv5o0g23db+T/M5nQPAUGko0erQSLGq7EBAkjxz1x3xisnUfhroEa393Zx29peRjdFLE21269+CD9Dmu5t9evtYtJENit0pUkyQsE29ecMcnoemT7VlaXND4flmt9TsbiyglxgspljYjOSCM46/SnFWv+jHKfNaO680cloFl8RYLQXnhjxe8ccbbW0/WE+0xEYB4c5devvXaaf8AFbxl4G00NrWhWepw7mkea2uPJC5OSRkEkc8ZA+tJcXNqsFzPoF4n21CGaCO5K+nLIO/1FStZ6l4+0KWF/KYOuzc42k5HI9KqFSpG15GVTD4eb0hbzi/0/wCAaE3xu8Ha7aMfEXh7UNOeRSBJdWIuBn2aLe2PfArK8JLoHivTLGXS/E7R36BZTDb3KN5UmO8ZGeOeDVuzX/hG9FW013SPMtoGP7+FllTHGNwOMfrXK+IfB/gfxPqun4is18yQh2VBFIoxnIz0x6jitPrE2vfRg8NFL3ZvTo0ekat4g8S+ENNM4uLHV7VXRWE8ZikO5go5UkdSO1JqN5Jq99a3Gr+GplMUTp+7AuY8Ejnj6dxWDJ8DJWtEXRPE+pxWbYcQXF0Z4iVIK4zkAAgdB2ptz4g+IHhTV4rG4TSNYQIZS7B4HKDA+8OM5I/hFbxrRa1ehzKhNO9PX0f+ZW1Lw3Z/2pIdJvJ9IdipjSGRoMnGTxxkZ7VJaXPi7w+9po1jPY64DvljbVMxO+DkqJE4B+bup6GptY+JdzPeaVc694Uu7azhEnnvA32pNrAYPRe4+vtV201fwR4iuLebSdZh0+/Q7ooWkMEqkjHEUgGeuOlYzpKq+aE9Ox1KtCEeWrTs+5Q8SaheXGkSpq/hs2N+WRt0bC4iIDZYBwAeVBHQdaq3ll4X8QaYlskhjePBVYpGjKY6bOmPwrs7J9Zu7q4gmuba+FtKIyZYvLZiVVh8y5HRh2rIuvClzp13eXGoaHG1qZvOE8G1yowMg4weoJz71hOhU2Sf5nTSxEN769n/AJlLTrfWdP1WG1tNYmuYjEWAvQJM4wMbsbu/rWzZ3+p6PpbpdaV9vtXdpRPbOMgMSTlD6Z9a5/xPDZ2mmtfaVcT2d3CpZYzI6bx1wc8810Vpo+tyaUrWesw3FuYN4t7qHcdu3oGUg5+tZqPLo/8AI0cozaXTfR7dP1KF0/hzUzb3FnMdMufMTd5LmFgOh+XoeprduPCupafcre6ZrMd4hTaVvl3b1znG5e/NcwmoSaRZQ2Or6I1+0u6SJYUWTKZyTg8gjd/Ksq7m0i41vTTpV9d6aryASojPDtOT1U9cnHByKL2Wpm4Seqa29DffWtTv5b62m0N54oAY5ZLRhIFYjcPl4I4I9altf+EcvdMsI5Ll9MvlCNIzlkAcd8txnip47HXPD91d3mmSQagLjBeKf5CSB1yOPasHV/EUuteHrtrzw/cWtwNxV7UiREZeuWwMAkEcimtdhT5r+9fy69DoLxvE1jJcppt9Z6jGg+VrqMk8jI5Uj19ea4W5jh8Q6HLZavpP2S9uLrzP7QCqVVGYFgMfN0yAK2NNvfA+pzJHY3Fxod8VCbt8kG888ZPDDqeuOa2LDwzrO/7FZ3lpf28DpIBPw7J1G0jjsRzn60XfT/IUXBK7dv8AO3ZmDN4YtfCkVtP4O1yWEyFbZ1kcSlVwcY3gkDrxxWjeap4lVUgv9PstXgSSOZZoVKOMNk/Kcg5GR261J4isZDfK+seH5La3CmJ5rN94zkbWJUDH61z6arNp8s5sb/z4YmIjhmYiQrjrg/4VUm4q9v6+RcKMKm2/k7P/ACZva1L4P1ez+06vpEtqo+YTratwfZoxz9azvDmmT+IdGuv7N8VXZQs0At7mUzBdjna4LElTwDn0PetTRBrun6fFK9vBd2cpzHGj5YqQWAB4HTtWRcjQLvxIZNQsJNPkjiw5VWV1fPBBTnke1F5PX/giUY25r39V+qN2wg1DSYrfR9Z0xNclRDIl1C6s7LkAkqwHtS2ei6bfRIZNWutHv7eYvFa3LFVHPHyN149Kq3dpPLLHe6H4i+2Rqgi+y3TCXCswBBONw7VpNf6/qWkXlhcaPZXYjwiyWsmCGGDypya3pP3rJXOOrDlSV/dfz+Xc948D6ZeeIvhfNYeclxqFtfrPGbdwisAVPOTjpmu1+E1tHo0up2ZVpZbW6lUB5NxAb5upPFfL+g/HDVPhReQWGkaPZ3NhPukubW8keCYS8AbGOVxgdMV6VpX7U/hPzornxBot/wCGrguGa4eMTW5bplmQ8/iK9BVYqn7Kbs90eY6NVcs3B6a3Svpq9bXa36r/ADPOv24tNg1rxvot1cWdutvJbmNvtGyR2Ab+7yAPf0NeeeB/hx4N1Lw7JD9inilR9jLpt5PEexG5Y3A692GK+h/iOfDX7S0kFhY+INNitdPUSw3cbiR5nYcoY2KkYxyefve1cfpHw1vPAC3VpcXFveWkoG1o1IU9c5Uj0r6DDzjNRs1ol/X5HmZk5zrQrU3dJJNdnbt9x8v6Np3ijQvHf2LTPES6LCZmhj/tILcFRyMErtx/30frRXd+NtJ8M6L4/drm2lu7mSRJPs6RswAPPAUAD8TRXm4uDhVdjeU7SbgrJ27r8mj9LaT8Kdj86QjjNeWdg04FNJ54HWpCKQr7UEtEeAOKDx1qTaKaVHSgVhpOR9aDzSleaTGaRImKTFKaMUgEx+dFFBHNACGjGaXFGKQCYptPIppWgTE5pMe9KBSY5oJAiggUc/Wg9qBCbaNtKaM0ANIxRindu1HagLDelJinbRSYFArDSOaDTqSmITHNJj/Jp3SggUhWGEcUYp+KTFArDDzSY+lPxRgYoEMx2puKkx7UYoFYjxgV8Fft2/tVO8s/w08H3JmklIg1O5tXyXYnm3Ur+AbB7lSODXa/t6ftPRfD/wANv4J8O37R+Ir4K13cWzkPaQg5CggjDuQBj+7uyORXwr4E0m70i8gvmszqXibUM/Y1mOVth/FI30B5PuB1rojHkXM9+n+ZNOl9ZlZ/At/N9l+v+SZ0nhfwLeaXDFoWnpHJ4jvMT6lqBGVsYjwBn+91wO5yegr0vWtOGgeC7/RPDMsFhNaQxhnlYOY2kxhj33vyQT2ycUlhdaZ8ONDtFvrl5L/VbtI7q+IJVpSwDSOw6RqM4HfAA9a9m+APwG/s7xLqXjTUoJ3/ALSm+0abpd/zhh0upF/hwrYAPIyeAcZ3o0nVduh6daqoRd/67Jf13bNr4HfCK70Ow0bV9egVPEn2SOO2s8Ax6bCFxvbjJlbk8/3iOMMa90is47OBYowdoOSScknuT6mtCDTksoSATJI53ySt1dvX/wCt2qB0y4HvXv07RSUdj52rUlUk5Mu2SERt3FWQPam2seyJvoP61JisJS95iS0IY8+ZN/vAf+Oinj71In+sn/3/AP2Vadjn1pJgQ3PCe2R/OoW+tS3XKceo/nULEYPpQ+hpDqJgGmsgJwacGOOKMenH1qbGgwxA+n0pPKU9sVJ25PNGSBSsO4irinA4oz1oHNACtwMmvDv2idPMN/oWqqCPvQs30II/ma9xxngHFedfHnSxf/D+4mUZezmSYfTO0/8AoVaQdpIzmvdZu+AtQ/tLw7pUxOSLfYQPVTj+WK6k5615b8CNUF54fMBbLRHdg++P8K9RbPANZvRtGq1Vxe2eKQH5jQDgegNJ34pAKRxik60pOB70nOaAENNPHWhjg+9IeBknA96YDeAWNIxwK5TU/Hq2Opi1WxaVGGVlEmM9O2Pcd637DUItSgWVQyN0ZH4Kn0oaa3Ba7FgnI60D1z+FBzjOK8/+Jfx18GfCaMDXtVUXjY22NsBLcEHuVH3R7sRQGx35Oev6UYIH86z/AA/r1l4o0Sx1bTpvtFhewrcQSgEbkYZHB5H0q/nr7UAHemmhmA5JAHvR/DxTAZN/qj1HI/nTlHT0qOcnyjnrx/OnA8daQMePrn2p26owcccUZ4/wpiHE5ApDj/8AXS9BnvTcnb0p3Aq3tq9xJbsrIPKk3MHXdkYPTPQ9Ofr9anHpTz0qPPPNAHzh8bbyKf4oJYtDNC628dwLqOQqOARjj2Fcld3NwyFJ5nu0hA4uZMKqlhyrAcdu3413vx8sTL4utz5RYNaIxeMkMMO/6fn1Nee6dfRaVetItwWebd/o9wC5GMAbfmwBznIA6814Very1pR5rI+mpUFKipcl20rNbmZ4nvJ7aeSaS+tYTGu945o3Y44+66E8fh3zUNjc/wBs6cJYb+3ZApC+TLkZ9CCARznjFSQx2PiF5Z/La0kmiaMxM2QcgEkAjnGR1rmbfwFFp88N9Za06puDfZpAB5yjBxhevHtXI405u7/M7OetSj7t9O6LWvaRrVnaw/YnuJcF/Mit23DG7IUqOSKl1y5SHToEFjHcy/f8xVMbjjPO3BBz61oaXMLO7mTyUuYHBVw2RKjc4Kg4Pes3WpdUOuPHKHn05kVgJUWQR8AMCSDjnmnblXMr6Epqc1BuL89v6Zatb/WNRjtI45m8vYJHE8m592OBkgmtrxFpniC+sUkxDIVVTg/LuAOSN2OSRkdqwLfSbHQ4ze2k0ltOZAHhhlDLliMfIwIHXPArpdJ1bVtL0sSXt4l3EX2iTyQmCTgbgDjvjoBzWVm/M25oxvul96/rQU67oOvWL213pjBwpQRXsYCvxggEE9wRXH634N0LQLC5uvD99f6VeIhkWDTL2SPPflc9OR2rrvEmjayLezuIdMuTLGyE+SA+9c5zhT/SuquvEnhbU7aKLU9OltiR8326zKMjenI/UVvChKybdjhniIc3Ly80e9ip4I0HX9S8JadqEPiy8aWeIO0d7DHMgPTrgN+taWh+FNW8NJchkg1ASncXSTYc+u0jH60/R9O8PzabNHoervY+WhxHBeuPLPbKMxH6U3w/B4o1nw3aahY+JIzJIDmG9tEkQkEj7y7WxxXTOjGoldXOOjWlRVovcr3eswarFeW97YfZXgfy9sm1yxH+6Tj055rldEmW81i8057z7OEG5UWTZuHTBA+vWuu0rRPElje6hcapBZTzXLBy+nSMFbAx91xx+ZqrqFnp980qz26xSI20iWHhCMZ+YDH6159SnKF1FNHsU6kKnxNfMhtNFk8Lwy3NvqP2oFs7ZUxjv2+tXbPxc2oQ3EQ02WZosq/lDJ59AcVzmnaUUmuPs11LHGGKbY3LDPGGwcjpx05wOa29N0/UNJe6lgZLqaUAlJfkzjuMDrWLvF9LmzXNFPX70Yfh/Tra4muU12wyS4EYuBkKvPAI7iugt9Hi0W2aXSbmSJXPCpN5ir9Ac1SvPHFrDp3n6parD5jNGgWZOcEjuR0rL0a50q/t7ptSgntZQ58uZFIQpjqSuVx9aqzSvL/MjmjKWiXz0Oms/wC1vEXh2Zl+zXMM4yd67XJ2jjjj0q1/an9jadbw6vpe8LhCxKFevuff61gf2fHo2hvc+HdadLcHiKN0kQeowQQOmOAKt6hYeIvGXhuACexHmhZkZtyOCMEA4yOe+PeudNN2/wCAUlJ7+fmZN7Fp9rq8M0FxNpluZg7PCDBlccfOMAnPvmtBbO61aJLuz8Q3NxJab4k+3Kk/ykgkFgATnA6k9Kjh1+40b7PYa3o0KyxgJ5kMocPgjaQCPp361DqRtLzxNC1zDLbW6KTKs0OFUkDb8wHTn1pxcrbfqDjeV2tfS35feR2Hje+t76+0zVdNguDEoZ5bQsrbcddpz6dqyrHU9AvTqFvq2m+Sly6ywTT24kQqQB1xkHIJ6d66aLw3peo3qahp1+GuthT7RBMJAy5GQRyCK5TU/CusapqLGS6hkWxZQFVdhIOCOBkdOM8fQ1KtJm8oSSfL8upoJ4K0yK5mk8Ma5cabKY/M8qwvWAyB1MecfmKl0y7+LUWk+SNb0vxFFcQtxf2HlPsIxw0bKM4PUiuesdP1XRtXk+26YUsC5xKjFgynJ7AEECuxsVXTprAaPr1zZNcyiEQu4kQA9PkccfhiuhSnTa944HGEr80FdfIdZ/F7ULW4g0jXvBk4n8vO60lS4RwAMnBCkfSibx34Mu9Rt4o7yXwzKVbzBLvs13ZGAW4Q9+MmpooNdk8W3KTvZXU1iiMrFDH5qOCMcZHH9KtC6tPGw1GxfRy8tm/lXUY2yBfTaeDjr0rdVakrxauZ+xpQfuycVt3VzXjtLi6ksry01GHUUt1YRu20hgQM/MnHYdqa0UGv2YlvtJxHll3BBICucEdNw/KvKvEngWDwxFb39jc3Wjv/AGjGheCVoWERbncOCR9TivW7Xw54gsoCdG1y3uYGJZUvYfkJPJIZcnnPrWkKcaivy2M51qlCahzp6X+Wxymk6ZFpe+Ky1S9sdjlVjZ/kPPB2MMY6Vp6Vc63okyw2jWuqW0+6QiQmKQOTkgYyPWqXiXxXq+kX9pa614dF4tu4nmn0zMqlCrL0YAe/JHSprfxn8P8AV3iJ1gaDeZwn2h2tcN6Df8hP0JrN4dKVlL5M0eIVvfhbzX/A0IfGGoHUotO1G58NyNClwVvo1KviPBDHcD1BA61T09PCGpXx/wCEc1680DUIuNhmlhVj2+WTAcfTI5966yy067uNPdLXVoL23cttMkYIPJ5DKcHP0qC0vriwsjpWo6NHqRVMCSJlchemdrf41g072f8AmbztKKlv9z06f5FFJ/HF3oRMN/purOzAut1E0b7kYcK6cdV6laZH4pg1CVbbxb4Pls7xQSJogLlAvHzB1AYD8BWTqT6HF4ljFvf33hJDBnzNhRDID0ccjGPcDirurab4ztEttX0nxFp2ppbK37+SFQGRtpO4DII+Ucgg0rNO1yI8vwrR+vz2ZSsNM0O/vJn0rWZNLuYLhvJTeUQ/3T5ZxngnqD3pxj8VaPq86TQwa7JeLuKMi4ZUGDgjaFIyOCDntVTWvEg1K+ubDxP4Qzq0kLfZ5NJkExuHUZOAdpxyOPm4rSt9J0qW2gn0/Wr7w/exH90kvy7MgAgxyjn0pvXVrT0/yG24ysnZ/d5oydSFhZ/YYdX0TVdKuIUBlubeFgrgDGeOpzzwD0rCtfiEum+OJtK0fxKvkSwJcL9rZRIzZxtZXAOcY9DXpMOoeJ9XstY0yWTT79YCbcvIrRuwKgg4XjofavMfGvhnw/q4t4fFfgwJJFhEu5IkIceodSG49Ka0V4vX7yrRnpUW3fy9O9zrvEWs6v4g0i1nv4dNuobWRlaS2LI6ZIGMZbJ/EfSshPDv9sM9kt1JDZeWCTIFcKSenoOgrnrLwJot/Dc2WjatPpUhYKtpaXjRK4GCG8s5B59VIOKu6VB4x8D3Dvbarba41wuBBeRLExC9t0eBnnrtq5P2rjd7b/0yqcpUab5Vez08lfvv+hek8KLp8SQJp1nz8sdxYkwyk+5GP51fttS1PR9PgB8RXun3IPy2eqqZYSf94EendqxdF8dCKdItc8OanpNxv3STxqHt2JzkgqSfzFb994j0vxE17p9tfQXcYVWAfG8HrjjGelC56fvwdrfIJOhiJKFWN/Vfro/xMbUNY13W5INTuLWFmG0NNp7CRMA9drFfTsT9KKuXk50TTYj/AGbJNFOu2MW7fOB79Mj9frRXQ8RWetTV/I4amW4WtaS2+b/Q/S/bTdtTFfSm7as4rEW2jFSbcU0rQTYZigD2p+KNvFAEZX8KNo9KkK0m2gViLbmjbTyueaMCgViMp1pCuDUuygLQKxGV+lIV6VLto28dKA5SLacUm2pcUYoDlIcUm3FSlMmkK9qVibERHFIFqUoRxTfL5pWFYjxzS4p5WjbQKxGRSYxUpWkIyaBWI6McVIBSY9aQWIsUYqQrSEdqBWGUYp22kxQSJSGlxRjmgBMfWjFLRQIbjnpXk/7SfxzsPgT8Or3VpJojrM6GLTbWTnzZfUjI+UdSa73xv4y0zwB4W1LX9YuEtrCxhaV2c43EDhR7k8D61+Qfxt+Les/tK/Ea71bUhJa6RbArBCH/AHdvCvIUe57nuTW0Ir4pbIycZVZqjT3e77L/AD7feYmkT6h8R/EWoeLfEMr6lPNdExofmkuZ2PAA79gB0HsBXvXhzwZB4diR9VuYv+Ek1FShRf8Al3RQWMSf7KqpLP6nnk1hfD3wTB4asINXvYWW5C40+y4yilSMgdPMfA7/ACgc9zXpXwh+HF58YNS0LxPq+nGy0+wllF00n3pTv4gRR94HKqSeuG49eiEXWkenKMcPBRjol+X9fou5q/AH4SXHjvTIdX8T7bjTra9f7PawqB/aL7srkkfLGi7Vwv8AcbJ619gW+n/YbaSSQq9zIo8x1GBx0VfYf/X70ujaNHptujeUkLBdqRJ92Fc52j3zyT3P4VdulPlHnuP516SajaEdjxKs3UbbK0vzdBVIREyKMZ5rQwDgfyrnPHHjfRfh5oN1rOtXsdlYWq75JHP5KB3Y9AByTXTGVtDjlZas6WNlVjGOpUHp9adjkV8mfs//ABX8b/F34k614juJJ4/D4ZrfTbDbsijh35ywH3nwBliTzkDA4r6yViygng96ycdObuaa9VYjTO6b3f8AoKUCki5Dn1c/zxTwOTSArXnCfiP51VYc8mrN6fk/EVV561fQuAo+7jAAoAx24oBHTHIpc+9MsMjFAOaBjjH8qUEen51AxcZ68gUvOPakPSjOetAxf5H1rK8U6Z/bPhvU7AjJuLd4wPcqcfritXOetMLClsDV0eC/s96iYdWns34LIygehHP9DXvpIr5v0P8A4pH4wX1t92NLwsP9xjkf+OtX0cD0z1q56SJp/DYUj05ozgVS1PWbPSY991OsQPIU/eP0FcfqXxGllJTTrYKvTzZuT+XT+dcVXEUqPxvXt1O2lh6tb4F/kd4zBVJY4A55rMu/Eul2fEl9ECP4VO8j8BmvLb/UL/UpD9rvJJQf+WYPA/DpVG4jaFohsOHbb16cZry55na/LH7/APgHqU8sb+KX3Hod78T9EtGxvnlI/wCecf8AiRWPqPxasbizkjt7O5dmG3L7VH6E15XrDlLwgknmszUfE+neHbJrrUruOzhUZy55b2A6k/SvisVxNjo13RoQTfTS7PoqORYX2ftKkn99kdBr2p6hrUqSLfyWJUkg29vEW6EYy6N2NcX8QPj9rvwN8I32qJd2/iC+CqIbbU9sbAFgC2I9u4Ae34+viHxF/a1eW5l0nwbaSXV0QR5yruYDuf7qj3Ofwrwma5vfFurvN4h1dtRunJJsreb93n0kk53/AEXjHRhXvYCGa1pqvip8q/l3+/ovTVnl4t5fTj7KjBPz2+7q/wAjvLr9ub4t+N9Ya2s9Wkivbz91FZadGkEMYPoxGRjP3i2R1yK0vCvhnwFpV4PEPxV8V6h4v1rcZf8AhHfDxJhD5/5bXRIDe4Q/8CNcfo3gSBI8QxJbxcnFumc+mSTz+JrTXwnFCu5v1G4/4D9a+sVObabd12PnnOnBNRVn36nueu/t4a9Fp8Wm+DPDGneH9Nt41hg87dcPGijChcbVGAOhBryzWv2kfiX4qmZb3xnqEKuceVYyC2H0xEF/WvMPFFvNa3Hlo7CPsM4z+VReG7Se+1KGC0t5Lu5yCIYFLMefTt9TxWknyrXQiMIt6K56PGmq3zrd31/PczAb991Ozt+eT/Ovv/4FeOPtXwv0P+27j7PfrFtAuMqzRg/ISD0+XA59M96+ePhV8HpLFINW8SxKbwfNBpwO5IfQyH+JvboPc8j2MHgcCvg8fxVDD1fZYWPOlu3t8v8AM+pw3D/tYKpWfK+y/U9lk8RaXNE2zULYnHA80A1JJrVhBAZnvIAgHJWQH+VeMZAHTNKu30xXHHjGX2qK+9nRLhyPSo/uNrWv2lPDVjdT2+mWuoa7LCSrtZ2zmIEdvMAK/gTVSy/aM+0xGaXwZrUVsOsqBZMf8BXLfpVPj1I/E00op4BOPTNcM+J8TUlzRlyrtZHdDJMJGNpQbfe7Nmb9pnwjaWzvdLqVlIqkql1YywqzY4Xc6qOTxXmnhH9pbU9a8QtHL4g02WAEFrNY0woOMqG6/rXR614b07xHZNZ6lbrd2zEExuOCe3SuOb9nrwI0jSxaGkEjdWhmkTP5NXRHiCVaKVatKMk/spWfrqdFHLsNheZQoRnzfzN3Xpb89z6jtPEOm30aGG+tmLDOPOXP5Zq08yJG0rOFiUbmcngAd818xW/we8OWkISCzaGQf8t4ZnilP1dCCfxqtrXw21M6VLB4f8Tanps0mUY3N3JdRsh4ZSJGJ5HvXsUuKE58soK3e9vn1PClw/H4o1Plb8nc0fif46i8da/BN4e+1yJDamIb4yiyNuYgg5zg5A5/KvNYPEk66ubS6092TbhpWXlPmAJGRg8HPXtRonwy+KHhm4Z4fEGk38YI2pLEyYAOR0X29a6K48Fa3PEJbjS7F7lgd/kajPblT7Da6t+IFYvNWnKdeUZXenLrb5OzPYq4HCvlhhIyjZa8zSv81ocHq/iKXwzNHBBqcGxG2xC6tWkLD03Iy+vcVd0Z77WrMSzW9tLFBIcSxyuM9DwCvuO9UfG+hr4YgfUtU0rWZJixVGBhuIBnqDsCtjA/iU9hkVH8O/iz4Xmc27y3du7kqsM6vt3Y44GQOcVpHERrKMqdNyT3aWi/E2p4bkjN1K6hbaLer077HSf2Xqdg9y11FJPHduZQ8O3KDoVHQ444rYfVIzJbyMkjgfK8bxEKQcdQRj0qW58Rm1uI4LqxTJRvLZbgMwU9cjAHcdzWS3jK1fxFYi5064XS4N73EshXAyhCjCsWPOOoHY162jdjwpK8edfkaLWVlqWppZSQqsEkDuUiGWjKkEFD2JyfyrP1mNIvDd5NDczmJSmBOMk/MNo/Sta0vtD1S5/d3kRgLE4ebb8pB4we+cdar+LdF/sjw9OqyrNaPGJAodmQNx0Bbj860gtddTOpGPK0mtu/kd9pWra0mmWzTxWN6PLBzFuiJGB6k1Zg8ZJcWPmSaFfyROCMwxq6kfiRx+Fc74b8Pauui2rWuu/akKghbyAcdsZUg4+ta9tb6vplits8UNyiZAeCYxtjOccivQTkjwopNKxixaF4K1rTrddQtrS0u1GMzA27q2fUFefxq9Z/C+0giP8AYniXW9MBO5Vtr7zYgTznY4YVat/EsEccxm0K7Ee8h38pXViOD3yfyrG0LVvDF9Lfm5WLT7o3LGAO5t2ZDjaQAR7jHtSsupd31f3ljTv+E/jluorXWdJ1VLaQwN/aVq0TnA+9mPjnPpTtCXxNoct6+qeHzqX2qczNNpM6OqZA42yFWxx71sabaRrI72WozKjncwSRZQT68g/zrlPE3xJ8X+FfEk2nWMWk6rYpGrD7UjxSnIz95CR7fdqZSjBXlsa06U6r5acb210L+peOfCFrfNa6wDpl2oy0d9bFSvuWwQPzrJnlttT1J20XVGex+URNa3JkjztBOMkjqelc/rs0vjnVJ7+/0eKxuyAJEjJnVSqhQd20EZx6Vk/D7xR4b0a8vdL8TarZ2E6NiJLicRBOexJBFck37VuK27nel9XUajd77rqv+GLGv6HpEt/aLqU9zFcGRgnmNuRzu59x+FbOq2d9LqcE8AZ9PgVontUXBJ6bh6/09asX+gaTrTeZpWpC7gyJElScXMatz0yWH/66uRaZqemRShbm3vixaQ71MbnPJ5+7/LpXNJpe69WjsUXN80dIterOb8Ux3Gnx6eLTSljhZQJrl15VugHp9etWk8VvayxWul3M8AjCfNBKGjY5+YBSCoxz/hV26v8A7ZpLx3UMkcEgKK20suc+1LbXuk6ZpVnaX7JC8aKkmUZVZsc5I49evrUNuVrr8mUqUF8Mk+mt1t/mX7u1mvrpLma+a6ljUYWSNV75/hArdi8blJPss+mSO7ryUO7gdx2/MiuN8Q6taaRp0l3p1zuIw+xXJQgnjj/Cu3tfAl5eQ2mp2mpRMZItxhmjyp3DpuHb8KuNKc78qT/AidelBpTbTtprdaOxyWrX/hC71Ytf2v2dmj+Wf7I52MD3kRflPI6kVXnt7DUVa48OeKLm0ulGJVinSbzAucBklDH8sGun1Ox1Dwtp++aztvIBx5kTEqD7jGefxrym38Z+GIPE+qReJ7N7jT5ZB5Mr2rSxw+4IBK59qUaTTtNWCpX93njr5WPYfCcGsaz4bsb5p7e7hmjIaKRdjHt94ZH6UyWxh0TSVj1bSHa3hQKZYovOHHGQFy/6Vw0Gg+Y5uvBfivVtM05tvlW8dwZYF45Ijl3YHtitZdW8f6PbSyXOrabrVpGDuM9n5UwH1Q4/StG6N+XqYRp4hQTdpR8t/wATD1LWPD2ieINOu7LxA0NtdXIjnjkumiMCbeAQxBVc/wB4d627u21zwzey634M1+x1Br9v9Ih1CNZYpQo4w0ZBB61d8TbdV8O3sWo+GTM0kTMvlqkw3beDng9h2rzqLRtAt4RHpEr6NqaqhlhjL27EnqQpwW/DIqOfkWi1NIUY1pc0tY9U9L26rz1O50X47eItQge21rwCl7BIWiebTrtWVux/dyAcZz/FXPaNbeG7fzFTWJfClwzHYizS2QU9xltqsQcjjNLpHh3xR4U07Fu9trUO5mJuCUfk5PzA9ef7pqXwt4x02HWdYOueH7q2uJZl3tGouUCbQBjHzeucLUSrVJaS28jf6rCnG8E3rs1fudDoV/4i+3/Y11JNZjEazJNfDEoUkgAMvBHHUjv1qfxbG2qjbqGgwy3xIaOKJVk88Iy7gCeRx68cj1rzfXdU0PSvGNrNoSvbWcyb5p7cPAysGOVZCB6AjIrY1XxPq1nqunz2V+b8xxmaAyxK4ZXUblOCp7Dvnjv0rNuV7t3EoQTcYq3p5ncyr4GuLiK3tbmfw7f4AEaNJZlfbDYBqe3025ttRnEGvPcPHxHLIFlLKQCMnv6fhXPWXxaXUFS31jTYZ4ZogwlgO4AN0+Vh/wCzVn2HijwpI1poOt6ffWN99lWQ3nkukeeRkshx2zzjNF7rUjk5Fq7rr3O11rUJ4IX07ULOC9NwPKSWI7PmPTAb6+tc/wD8IV4aZb64eaTStW+zbhCmYQGC4Iyv3gxHrVqy0Wy1XWYtMg8STtFJAbiGZpllaN0ddoBI7g9DzV7UtD8R+D72bXrOWz8TpFbmK4t5ibZ2VSSCCoZd3J7D8KuHvO19DOo9LQV2raaa/f5fjoZcHhv/AISjTNI1rR/EAuNYtQZlilkSQh8AMjY5HTHIroTrfiMxi31Tw3DesIw8qQSqwAOR0br0PSubv/GejeKNG1Z18Jahput20LETW0W9Fk25T51wcnjqtN8L+OtIk0fTLmXxULLWZYxHPaXVwoZWA+b5JOcZHbiu9zhTinHbyPPjCUmnL4ttbp6d/kxz6F4X01rS+vbW78IzkAy3iyyQRIfRmzs/OtXTYNS1qWY6R4nsdSjtJT5UkxWUFWUHllz2NdBFcaxdK+Y7LVdOYc/wGQdeOSpFc9rvhbwjqTme40W58Pai8bYubb92MjoMxkjr6AVzTje0o6p+X+R1RldtS3/rsU/E8E1zDLbar4fSa/mieOG6swshdwCwwOornE0LS5JIDpeutp13Gdv2W6OHjY8EbXwCfzq7LHZX0Wlnw74qQXltIWktL2YPIj7dp+Vvm7mmrYa9d2+pWWo6NaalfQRNEl3EVhbkZU853dRj8ayfmax5m1Fa/j/weg+307xX4j0tFjvbUiCTN1amNTJJtP3c9MZHUVZmstI17zLK/wDDksF1CAXCxhlAPGfl/wAKi0e+8LXbGSC1vPDmp26qs9xEWTJAwdxRiMZ/vAVr+E0l1OFdai8SQi+WIxyx3hVlCg/xYwR9T61pGEpbf5B7eEN9Htb8Wn/n5HLQ+GpL6zig07xFc2U9qcpbzSBgpGRja+eMdqK2PEus67qd49vD4ft72CF1ZtVtmwjqRyEVl+cc/eBI4oqKkWnaS/r7zqi4Je6tPK/6aH6UmkIzT8UmK7DxWhu2mlfapP1oxQKwzZ2pNtSYooCxFszSbMVLijFArEO2jZUu2gjnFAuUiKUbeaeAKDigViPFLgGnlaTGKAsN2A0nlelSUmKAsRFcUmKmK5ppXmgmxEV4pNtSlaQigmxEVpNv61LtpNvFArEe0UhUVLikxzQFiJkJPH5UbeOal2kUhXHWgXKREY9qaRUxHFNKUrE2I9vNN2ipSlBTFFhWISKMVIVzRjApWFYi21Xv7230yynu7qZLe2gRpJJZDhUUDJJP0q2/yqzYLEDOB1Nfn/8Atd/HH4neOrHX/B2jeCdW8P8Ahy2mWK/v5IXaRoz0811ykaMecZOQBzzitIQc2YVJOPuxV29v+Czy/wDa2/aPu/2h/Ff/AAjvhueSLwbp8m1X5UXD4+aV/Yc4HYc965f4a/DyOS1t70227TYCDbRuD+/bJ/fsMcqM/KO/X0xzvw+8ItrLQaNECNPifde3CLkztk5UH+70B9duOgNe3+HrC8+IfiPRdM8ONexRW97JbXSxxBFSLbsLMW5GAXZfQgEgkgVuoupJRiehTgsLTstW9W+77+i6eWvY0fh34Uk+MnirQtRtY7+00eATx30xPlpFGCQVPOQ7DAOOQHwD1r7N8DeCtP8ACOj2dlY2gtLO1UrbwHkrn7zse7tzn0zj1rO+GXw20zwF4dt9O02Nls42MgaRizTSE5LknnAz8o9s9ea7noK79KceWPzPKq1XUem39f0hjD+dRXX+q69x/Opzya5D4peOtG+HXhSfWtcvBZ2Nudx7vI3ZEHdieMUoayRyTajFtkHj/wCIui/Dnw9eazrF2lpYWqkyyt1z2RR/ExPAFfFXkeMf20fHyTyxSaX4MsX3W1o+dkak/wCskx95yO34DAy1aOm6J4v/AGzPHsepaqkml+DbGTdbWR5jiU/xN/fkYfp6Dr9r+DfBWleBNCt9K0m1S3tohzgfM7d2Y9ya6m1a72/P/gCjBxtOa16Lt5vz/L1Mj4bfDXSfhxpi6fpkTBUUBpH5LnA59B36cflXZFRio4QftU3phf6/4VMR61nKTbHvqyCEYQ/7zf8AoRpw4zREPkP+83/oRpQMg/WnckpX33BnI+b+hqrkY+lWdQO1F7fN/Q1SJz0HPrWq2KiPVs5o6c5pF470buaCx+fUUA5NMJ556UZxSuMfnA9aXdkVHuHSlDZHUGkA8tzSZPrim7zjtXO694yttJDRQkXN102g/Kv1P9BWNSpClHmm7I1p051ZcsFdnkPxlszpHxJsdQQYS8hUsfVlO0/ptrvbz4iXE9hDFZJ5bmNQ878ndjnAry74s6z/AGmLOW6vI2vo3MkcBcBvL6MVXrgEpkj1Fc5qnx+8FfDdtOtPFFzdW9xdRGWN0gLx7Qcckc5z2x3FceIq1MRhY1cO7a2foduHowoYmVKur6XPVVhmvpTLcu88rdSxyfxNWvsg2/MfwXgVwOjftKfC/Xdi2fjDToyei3Ra3x+LhRXQ6j8TvCVhpD6nJ4k0s2K9Zo7tJAT6DaTk+w5rw/ZezV5fefRRmpu0TdMQUYGFA9BVHVbu1sLJ7q7mjt7eHLvLIwCqB3JrwPxt+1i0kLJ4P0ZrmMkqNU1TMUGf9lB8z9u4+leAeOvH+u+LND16613xVeT3y2h+wW0RSG18wugYbMgf6syYPLZx61FJfWHamrx6vp95dd/Vl+8dpPZdfuWq+dj0r4w/tWaPpV/NZeGkbUrzkCQJnJ9l/qfyrw/WJdS8YadF4g8aeIJIrW6DGHSLFybiVQSPmY8IuQRxnoeBXV/A3w43g/wFZ65rumR2Fzd6gDFNcxFZZISPcZIODisj9pgxav42tLHSEEE0Vmkk6ltinOWAzg4+U/rXFg6lP666VKlZO95dW1br216WN8XSlHCqpUqXemnRX8u/rc8x17xBHPaHTtFshYWa/M1taclwP4pX6n8elZ2h6F4ksL6C/gsZty4dUFq8oYe5xzXR6RHqlvYR28WhCG0LiSVFkRjcEdPMZmDEeg4HtXrek/F3xJbwJF/ZrRBVCjM0YUY9lzivr6VOpUV5adj5StVVP3YLm7u6OT0zxF4/1d/Lt/CEt0/95LWdR+JJwK3ofDPj68Gbuy0vRUJ5NwXZvfC7s1t33xT8U3UJWKSOGQ9cuWA/lXn2vv40192aTXfKU9Uhix+uc/rXb7OaWrb/AK8zz4zTfwpeuv5GzrWneFNCuLNfE/iFpZy37xI4yV/74iUuo/3ifoa9W8AfGf4J+BLONLTWAkw5LjS7hQD6j9319zz9BxXzg3g/xD1Orgn1aIn+tH/CH+JMjGqWpH+1DXjY/LqmOh7NylGPW1tfV/poj2cHi4YV89lKXn09F/TPsiH9qz4VSnH/AAlaJ/10s7hf5x1ej/aZ+FsmMeMrEezLIP5rXxM/hLxPnm809/8AehFQt4P8SnORpr/8AA/pXzL4RpdJS/A9z+35dVH7z7rg/aG+Gl1xH400oH/bm2fzArTt/jJ4BueY/Gegn66jCP5tX59nwb4h/i03Tpu3G0f+y1C/hHWUBD+GbOU+qOtYy4Rj0nL7kaLP79F95+j1t8QvCl5/x7+J9GmP/TO/ib+TVq2mpWV/za3lvcqehhlVx+hr8w38L38f+s8KOv8A1ybP/s1Vm0prc5fw7qcJ9Y93H5ZrmlwpKO1T74m8c8i94fij9T2Q4Gee9OQtnrX5cWmv3WlkCHUPEWmEf88Z5lx+lbFp8XfEtlj7P8RPEkG3os13IwH4M1c0uGK62mvxNo5xSlvFn6Z5Ppmm8gdOK/O2x/aJ8fWuPs/xIkfH8N1BHJ/6EprobH9qj4oWuD/wkGjakB/z3tY0z/3yFrmfD2Mj8Nn8zX+1cO+rPvIsfWnKxOPSvi7T/wBsf4gQcXWgaDqAH/PvI8bH/wAfP8q6Sw/bfv4cDU/h9cD1ktL3d+hT+tYSyfH0/wDl2/lY1jj8LLaaPq04PVQffFVLrSbC9H7+zhmP+2gP868B0/8Abg8GS7VvtE1+wbuTbo6j8nz+ldXpX7Wfwv1QhW8RNYyH+G7tJk/XaR+tc7w2Kou7hJfJ/ob+2oz0UkeiX/gvSNSCGW2AKHKlGK4/Ij0FYtz8KtNllllikkSSTGS3zDHpz24q1o3xY8E+IMDT/Fmj3THpGt7GH/75Jz+ldVE6TIHjdZEPRlOQa0jiq8HrJ/P/AIIJR+yeWt8JdStUukgvreSOTJTbEYmU7gexOe9P1LwXeWukzjyGmuDGc+Wq7ScdMY5FepbSOwzTd5Xg8V6lHN61O17P+vI4quDp1L36nAad4Uk07T4207Ur7TZtgJiEm+MNj+42a09Ii8SXdgkv9o2V2eQyzwlWBBwfu4BrrWRHHKAn3FRQ2UMAYQjydxyQo4zXu0s9pt/vIW9GeLUymSX7uS+a/wAjlIbzV9DjkFzpk94pdnD2u1sZOcbc/wBarS+PdBuLeVNS0+4hxxIlxZmTH12hq7CWyuBGwhlRiRwJFP8ASuft7PW9O1K5uJ7dLqCbG1LdhmPH1xkcnvXrwzLDVdp29Tz54GvS15b+jOAT4ZeFPHOoXWo2LrbN5pEQtUEbY2A9sMATnripdO8KDTdRmtvtMsl7auFH2pfNDLtBByzE98Y9jXpF3FZRPLv8mDCqzSnABPOR74GPzrgPGzXNhNBqGjMZobgGOS5tmyYmxxuAOcEDH4V3VKPue00aChX5p+zV1LvsZ2o6fqum6lcSxR200dxz5eTERx681xfje4j1+GaN9Mf7bCwR5Mq4U46A5yePbtXS3vjDW7K4WQwLP5zFJGltw4UBeuAyEZ3etLpjm6v/ALZPBGIpSN5TMZLBcZw3HQDvXlNLm5lv9x7Slyx5Xdd+vr+Jj/DrxV4Z0B73T9WvLbRi4RoY7omBd2PmKlgB1r0NVtbyMXWk6utxagfN5MyzR9Tzu5/nVLWNJ0vxF5aNbt5iJ80V3bl+n+0u4c/WsHwjd6TpPiO70rUbqz0ayMZ+zx+atuHfIzg5G49eK6uVy0aPNvGh76lzJvbrqbljY6vpFq1tZvFqMYlac7zhvmYttBAAxk+n51WnlvtdtJpktJG8sspWBt5yOq84ya6+00S3dJJLLUGnSQbSSUdcegKgH9a5Ka78SeA767WxsrHVtPkZrlw8rwvHnJOMK+eFNJUIr3pGn1ipNKNPVdv68zH0v4heC59IfQvErzW94u6KaO8sJQCckZ3bCPxrhF8OXXhTxOIdD8T63oOnXXz2rWd+5g9lKHjr2r0y4uFvbsXV/psdncz4l3tGHVgenPXOD1I/CqGv6PBcaNJLZzRwSxkbXcBARnqAMH/Peqk5S2MVCEI8rd/X7/8AgFqw1bxmbFbfXNdi1uwkO3bcW6LIcdfmRR39QaW2lm0m+vHGmG6jniUI8UgK7vn7ED+9VkeD2ns7dRqdxHHnhiwkDZ6sO+Dnr71PPHrVjcRW0slncbtxR3Uqxx24wO/pXLOLlZt3aOyjaMXHVJ9rMzvDHj7wlb6LZ2OvqbDUofkc3Nm65OTj94Fx+tdfqN1o174U1GfSNUjnVYhlIroSLgkA5BJIPNcDJFcLqF5c3WkM4Pyq0bblPGOfQ1Bo2s6FpuoXtv4ktRZRXKqI/NiYoOORuA4/GtoVOZ8sonPOm6HvQk7X262PR9P1LVDpgdXhnVUwVdSGxj1H+FV7LWRrOpIv9i/bCIcuItsjMpIwcED0NcLLpFqou73w74iulgTLpDHePJGAB02s3T9K7HwtFqOjafHrNleJeXjwBNlzECrAsOMpt/rWcIc0miqj9jCPJu9vwJNQs4riV0tlvdEIGQrqyqx9Npyv5VlaR4e1CeZb9NRhnlniUSR3EIA3A+qkeuOldZJ8SNbtL+Kx1DQIWmnzsa2ushhjnG5QM+xNeY634lfwndIt/ZXdm81w7oViaRTHuJHzLnHBFFWjFq8X+BvQxE/ejJWt0NDxHFfTvJY3OixPI+WQ2z78j3GARzXNpHplrFLY6jBd6ZfuzFZhFJGzRnqd447dc12fhzXbTxTr9jLp2oOYJEdDHIPnibryDzjj1rrtZ8M315f2V2Ps08lsrJgqULgkdevpXPGjKUXyrT+u50VcTTc1zPVfqeM+E/B97rUNwLHVQV0+RQlvMFkDjHTOMgZPb0rr73/hLvD9yt9JpunX9s6xweTFOyvkNleSpwctjpjpWtrN94Z12G4jvNFljvIQ0Sv5KttkXIwGQ7uue1cZo2s3JY6deX9wjFRJGqyl2yOQNr5x+VEo736fgSnyr10/yNnxNqVtLpd5BeeDLnT7tUMqToqSxFjyTuBDevGK5vR/EludBvorbWZtLvirBI/tBRGQ4DYRuDzxxXU6L401/V9UNvHBFcoiBcXA2M5544GB+XesOfTI9Bury48RaEwt5Geci3jSUBWbIL/xcZxwDRe2lhuKqJST1T2NT4d3HjbRvP1PSH0/Wo7sbZLfUGMcjbMgYkQbRx6g/Wty7u7HxxpCXWs+BJHhnf8Af/Z4FuF4bDbmGGI69vwrzy01XT4NaS1s9ZvfCcbzMsMNtL8j4yQTGwZQD7gda6nRNd8c+DNNnOja5o3iWyjLzG3urYLJgnJw8TgA5J6rXRTrKD5ZbHFPCTb56O731tfz1Oq0e1+F3hxEtdN1ubwg75KwrcSWkZY99so2saUX3i20kE8GoWOs25bbCZogDIh/2o8DsOcH8a52XxpqnxB0y3u9X8CiaGIlS1lOlznPswQjGPfrUH2jRvPzpd1c6IrN5VxDNC8Sr/tAkbcj1BPFOtVTXLHb0Kw+HjyuUtfwf3rRmvr+pT65aol94aNldQSjdJayCYEggkZ2qSCParGna74ae8e3t9Wl065HyyGWR4QpHY7xikttMuhazXNpr6aokh8xlmRXG4ADKOhDDgDuaZaabcCaPUF0C21CKdMXCmVnWTur7Xz8w59evaubmvu/6+ZfspPWK0XzIPB1hqGtX6+IvD2r2lxeSoYriG4i/cEg9S6nOf8AdU1Y1zTrO61qK017SIJ9Si2XH+gcJs3YJHRj0P3ieRxivP8AXdE8CadrFpqEOlS6LdR3Km6FirRHyifmP7o5yPUDPFdvDo2h+Ibtbzwp47336Q+X5Go3C3DFM52kSfOOSec16UJ80XyqzPPqU1CpKMpb9dV5a9L2/Q6y6s9EdN+n65eWFwykCO4mO32yriisPTNP8XzJbTTWmlataxvuMcJaJyASCPmLL+vaiqS5tZQV/Qftp0vdhqvl/mfpFRTsUmM1iQIKKXFGO9FwE60mOaXFGKdwCkFLRilcBCKTFOxRTuKw3GaCvNOxRii4WGbaCKfijGaLisMxQBT8UmOaYrDdv50hT0NPAoxQFiMrSEVLjNIRxQKxFtpNtS7c0m3NAmiLFJtqUrRtx70E8pHikxipNuKTbQFiPb9KTb1qXGDSEZoFYj203b+NTbeKTbxQKxFtpNtS7KTbzQKxEUx9a5z4jeHLPxV4E17SdQDmzu7KWOXym2tjaeh7GunK1U1eyGo6Ve2pbaJ4XiLYzjKkdPxoM5wUoteR+Zl3paXH2fQfBiqLmPULWCS2hiMr4+VsHnAH3V545I7HH2B8G/hBY+A9LmODPe3bmS9ndy+9sj92pP8ACMDcR94+wwMv4KfCIeFJ9U1G7ydU1GUSTNkZhQAhUGOA5BJOPuhsD1PtCIsSbEUKqjAAGABXq2VJWW7OSdZ1Ir+vkNYcUynNzge9VhfQm/8Ase9fPMZlKbhuC5xnHXGe/tUrU5myx3rgvit8JtL+KmlW2narGjhLhZknYZaHHXYOmSuRzkc5IOMV3qjBqOZsTRDnJJ6fSrhJp6EySa1Mrwx4U0zwdo1vpelWq2tnAu1UXqT3JPUk9STya02+/UnVjUF5KYELKm48DG4L3xnJ9OtHM5O7E+5FasrXVwB2Vc/99PVg9cV598L5Dc3+u3BkMjNdyqXLE7gkrop6/wB1Fr0E/eraceWRlTnzwUu5DCMR57Esf1NKB1+tEA/dJk9VFKv3Txjk0XKsZ2pcLH/v/wBDVLjI649au6qeI/8Ae/pWeWGPpWy2HHYfnjml68dajJwKA/U9RTLJM03PPvUZcUhkI5HWiwEu8E5rE8XeONC8CaTJqWvanb6ZZp1kncLn2Geprxrwn8RvFPiye/1S6uZtN028k32embED20A4Tc4G7e4G888bsdq+Mv2vfHWo+JPifc6TPcyPY6WiRxRs5ILsoZmPqecfQV5dLHwxNWVKivh69NN7HpVMFKhSjVqu1+nXXXU+r/FX7b/w/cyQW2vOkPIIgtZmZv8AgWwAfhXJ6N+1n8PtX1W3so5dSkeVtoY26ooGMklmcYAAzXwE53H61CJDHKhGeGHenPB06kueq3L8jSnip048tNJH3pc3fg3xP401XXbhg2vSR/ZtMdp2RY04+XG7DZGP4TySfp1mmw+G7Pw/dz+NdN0ybSbaEyO+p2qXI64AQEHk57fz4r88tDvbqDS/tunXU9tfWM29mjkIBzjaQPzB+or7k+Htpa/EHQIorxjcWd5FHLOhfLBSwOcHtn+dd9ZqdCapxtZaLp/WhxUoyp4iEpy62b667nkHjbwt4N+MF81j4A+GVvYRs23+2P3tuevVIo2C/mD9BXSeHP2BbSXT1bU/E2pWFyV+7bbHUH3BH9a+qINL0D4faP5sjWujWSDBlmYLn2yeSfauNuPjO+uXRsvBmiz6zMM5vrlSkCj+8B1I9ztr8/dWWFftMVW1/lX+W7/BH37jCuuTD0tO73+/ZHgnij9jHxNo+kKlp8Tkl0e0LXAh1m3aKCBsDLZEjKMgDJwOgry34f8Aie68Fz6nq+m+F/C/jWHw+2NQ1uS+eQtgjL2wkKbQAQMpEx4JyRXf/tL+IdY8RQwaG+qT+IPEcV0lw9hYPizt1QbtpAYI7Eledr4Azkd/Gfgl8IJvil8WhputXVpASJLybS7a4y0gQ72GVypPLcA9+gFezRqvEYb2vK7a2TVjxasFRxHs00npd/1qfS1zqGjfEhJmspjNZJqUWoQIwI2o6qMAHoAwfj3PrXhHx5iNl8ar4nhJ4Ydv08sL/MV9M6r4G07wX4mvdP0yJra2FhDJGmScKrkN192X86+fv2qLD7N4x0DVlGFuLNVJ7Eo3+BFfOZZUqUs0jSqdpfo/0PbzGnCpgHOH91mFAVdEwQQQMc1YUDOK56CbbGhXkEVdt7recA4PpX6pF3SPzeUbG0q5qRV5BB/GsuOV84DGrC3D7Rkmt1oZNNmkmAo+Yn2p6sQfmOc+1UkuXx2JHtUq3Bzg4NWjJ3LbBG42K2fanLBCTgxlT7GoY7gEksuAPWpUmUjGcfhVaEu5IllEzcSMp9CM1YWxP8Mqt9eKhTA5BH507zjVJIzuw2tExGeRxTx7Dj0pB8575zVmKHbz96qsDZGLUyLny1x70j6JbzZElpDIPRkBq8gI/h496lQAE9/ek4p9AUmnuYNx4H0S5/12j2zk9/JFZ03wp8MTk79IjQ+qgr/Ku1Ucg4NSRkjucVPsabWsUV7aqnpJnnD/AAb8OzTvHEl1bkKGHlzsPXpzVVPgjbAN9n1jUbdgePnDD26ivTLp3WWCRADglSCOoIyf5VP5i7kkwpRvlz/L/PvWTwtJv4Tb63VWvMeTP8I9ZQlbXxIZBzxcQ5/kaz7r4aeLoRg/2TqC/wC2mwn9K9qMcQuUJBXeD0Pf/IqeWBAVIkYY9RWcsFSf/DlLHVE+h88XngzXIELXPhCKVQMlrOYZ/nVS3uL7w3Jvhs/EegsP4rWSRcfiMV9HwxkXEsTEYb5lOOo/z/OpUCiAbgGYHaR15Fck8rpVNH+KTOyOaVIa6/e/+CeI6R8f/GGjFRZfELVYyp4TVEE+P+/gau90P9rf4h22wPceHdfQdTLGYXb/AL5IH6V0F5odjfzSQXNjDIzEMhkjBDe3T2rBvfhL4avx5r6TGgYlv3KbCPUZHoa8qrw9h5/YX5HoU87mur/B/wCR3ek/tp3UO1db8B3aR/xTabdrMD9FIH867LRv2yPhvqTrHfXOoaFIe2o2Tgfmm4V84X3wVsIt0mnXd9aMq52pKSc/Q1z0XgbV5G8m311LiYMVaC9tw5A9eOorxqvDdJfDdfO/5np087b1bT+8++fD3xQ8H+LAo0fxPpd+7dIortPM/wC+Cdw/KupDsOc8Yr8zZvh7rU8m1vD2m6g5yfMs5TE5x1xnHNaFrrviLwFb2v8AZeo+MvDc6gmeHcZbUc8bQCQRjrkfnXmVMgr09acvvT/S53wzalN2aP0eniguRieFXHQ1Qfw3pjs5SCKJ34LCNeR9etfE3hv9rnx/pRVJNW0XxKgODHf2/wBmmx9U2jP1Br1TQP21dOZUHiXwlqWlngG505lu4fr/AAkD8643hMbQ15fu1/L/ACOxYnD1dL/ee3X/AIDhlvIZkgidUzux8x9sAnH6Gqc/hJZGCs6qFbdsaIJ/LFUvCXx88B+NDGukeKLFrhjgWly/kTE+gSTaSfpmu/F3HMAsijB6H1rop5lKEuSuvvVjJ4WMlzUZW9P8jzl7C90rxa16iLdrcweWYkYIVC45yep/Ks7xNa2l/rVhJdafIoCOCssSknkYPBPoa6/VfDFz/acd9FqDSbCfJSaNdqA/eXKgE/j7VjeJTLaXFhLexxMSzRo0JPPGSuMe2evavp1NVafNDZo8aEXTruMjIm8O6Jd/aXjt4xKm0wmJRDKV5zyOcipPClrI2pXNvPNcThY8xtcymRihJG07ueP61YstRsZbxY7mKSGF0ZS20uA3b7vPrzUN+liNct2tJjbo0Z/fKxBznpk8jp0+lTBJ2NK75U+XRq2pt3OjObpponLMwxtyMBfQZ/xqLQZ307Tm0ueye4Nqxj86Jd4IPzDOenBqlYG+vr+e3h1eSLy0DbQiSbsk92Ht2rZhg1OxeSVfs90shBKnKNkDHXkdq6IU0tkcNStOpZSd2jKtG05reMThrO7ACuSrRFj/ALw6/nTtY0OPVUtbiG9kaa2f5PnDjDYByetX5NekmLC50O5uEifaxtws6qR/vY/QVk6THoZije8Is7tcgmZmiZefU4A/CnKKaJhUlBppjF0jxDY7Vgitrv5iGBcqT+OPp27Vma1LdandtLe6QFuowPMSFg65+jAV1ck8kFs8mnamJk4OSVmHXHU5P61mazBq097HP5ttM7rhgsRRSV5H8Rx1/SuSVJRi7I9WnX9pPVnMSaXo1xqsEkujvs8plmDRDrjjpn0I4rjLiwtNLvUubNLjTws2GhSWSI47MFJA647GvT727vZreSa705I/NDRhYZw5Jxx2GD3qja6nb/YoreUMtz5a5YjqR15rB6G/KmnqvmjBlvte1VrW5ttVE7QSb0aWNGCHBGDgDPHvU+q+JfEGnQxXGrWOn6iqqypIgeHgjv8Afz06DFTTWEQuopfltlkbazRcAHsTWzfeGJtQ0dYBq7iPKsJNocBu2NwII45FF/st6BCNmpJe93TOf8O+Prazhube48P3V1ZSyl1ls1SZUDYypUlW4Pt3rMg8S2OltbvY6tqOmN9rSNrWeWWFPLOCTsb5eOR+FR2HhvUxrdxOhtrnyiYG8hPILY74yQf06V0UcFppUN1Fq9mHS4bbkRqw3YA5zwTxQ23az0RjaK5ozXxd1e176os+K9D1XSUTUNAubPVIbmZpp1vASeQDlJEIx36g9ao+CtQv/E1wJr/RLdRZTtHIsEyzFuD0DKvqKii8NeH7awklsB/ZpklQMbVmh3rkBuUOOOvPpV620zUPDt/PP4e1W3ksppEylxD9oDHGCdyspz+NQ+RVOeasbTc50PZ05X7+nz6nQWup+CNXlKxXg0y9BKHBe2kVu45wM/SuLv8AxNJrs76RBdfbBIz25mYqcKrFTyep49a1pbnxFfS2sk2l2l++n3QdzYyFHdeRt2Px0PXdWX418NeF/GMq3cmh3OhXwyftAgWJ93qXQlT+J71rOUZxb0uRSjKFTkTeuz7PsdfourDVbw6W2k22oTooLyCRQ3HoGHXnpmuH8TfDm2sNbvNRs/Cs+mmScb5kiOCpH7wkoenfmrHg2x0q202e8svEMem+KIRIDG1xGzNg5GY5M9Qo5GK1pviH4uvC3h28uNLum1OCW3jnFs0TKdhGSQ5H5LRGlBJKT3IdepJzdvcT17q2l/8AIrafcxaVHZ2Ol+JJLKG5kMZilKyANgnI3Dd29as3lv4m0S7ub6GWz1KIkSsE3RM2Bg/3gQfpWLqHinWPC8EUHiTwRJqiLGEkudKkS4Qj1IfaR645rV0TWvDL2sj3y3Xh+GXDwPdRPbpsI6bh8nr3rljSnzcvXzOyc6VOCbWj7fn/AF+o6a206/1D7XqnhS6tJlhyZ7aPzRuJByPLOT07irMmq6Xp8CTeHfFN5Gd4DWlyylV5Cldki7lA9sVK1/FblF8OeILW/huXO9Y5knIPUsCpyPzrNuodQsbbyLqzgv45Z2cyI/KhmyflK+/r3oqJw9212VQkqnvN6df6RDew6zdm+thZ6XrUbSi4NtcBrdm4GSrjeO3Tb3rI8q90vUdP1ceDLmezNsyXNnAY5vlJBBA4zjnqBWvc6WdBunultbu0iaMgFA+FOeclDwKg03xvPpMUUtlqtvcLFiIC4IlAQn0BDH8SaUeaLTaaLrpVYOMWpL19HdX6lmP4j+HNShFlpOo6l4W1IsEjR43jEbZ9Buix160UWOqy2VzJqtxo1pqlhdsf3cUuGTAx8qsDnOOhIorp9rOWzscHsILpzfJf5o/Uvb8vvRtp+KMVtY47DMGkIxT8UGiwWGYoxT9tIRRYVhpFJinbaCMUrCsN20uOKXbxRg0WCw3FGKcAaNvFAWG7aCKdg0mDQAmKTBp1HSgBtAp3ajFFxDaKXFGKLgNx+NGKXHpRincLCAUmKdRRcVhuKCKdSHrRcLDdlJt4qSjFMViMrzxSFcGpMCjGaBWIyppu2psUhAoFYh21y/iLV2u5zptm+G/5bSjnYvp9f89jVzxLrckD/YbIA3Uiks56Rj1NY1hZraQ7FJZjlndurN6muqlCy55fI86vUu+SPzH2tslqgjjXaqjj9cn61MRkGlAAJrmviF4rufB3ha91Kx0qfW72JR5Vlb4DSMTgZJ6KCck84AJwcVtrJnFJqKuzN+KHxR0j4X6Il7qBe5u7hvKsdNt/mnvJuyIv8z0HeuG+CPgrXrnxHrfjvxPKkGr635bixt3Zo7aJQVSIE9QAOccEkmsbwb4EkW5ufiP8S9Qin1Py9wLcW9nF2igXsvbPVz9cn3XQ7yPULaK6iieGKa2hlSORdrKG3EAjsQCBjtXV/Ci7bkpa3lv+X/B/pd3fA+eq1w2biH6k/pVrGDVSYj7XEP8AZJ/lWMNWOWxMACTWR4m8Ow+JrJbWWR4NriRJ4uJIyO6Hs2CRnnr0rWXhjR1Y1SdndEtJqzOe8L+GbLQZr5rXznaaXfI80zSFm9ck8dBwOK3v4s1Xsf8AWXP++P8A0EH+tT5wauTbeokkkMh/1MfPG0fypRyM0kPEMfb5R/KlHAqhGXqzYMf1NZ28ZzV3XJBG0JJ65/pWJNeBQSDmt0roE7ItmQd6r3F+kPJNZd1q4UHBrntR1Ytnnj0zW8abkRKdkdYdZh7kD8azPEnjGLRNJluEHmSnCRIO7Hp+Arj5dVZc54rC8Q3jXpsoskr5pYj6CuDNKksJg6lWG6Wnq9Dty6CxOKhSlt19FqM022aCIJnfK53MQOpNfn1+0DIZPjD4tDNlo7+SIn02/L/Svv3VvFun+BdFvde1KSJYLCF5ljkkCGZwpKxqT/ExGBX5u/EfxIfFPjjX9YMX2c399NdeUTnZvcttzgZxnGcV85klLkUpH0GbT5uWJzoieZ1SNWkkY8KoyTUOoWlxp915N1DJbzAjMcqFWH4GvR/g9quj6SNb1G71e307Uoolgt0uGZMiQPukDLknbs6DH3hzWP4m8Uy61bzqrvrzQAK2qXERH2cPkBVIBwDzjcepJAB5r6nTlvfU8D3lK1tDhrK/lsNpibBZyzDswxjB/WvsD9nDxams6VZuE8gxMbd1XGExjp+BH518iS+H7yOG2n8qWPz1aSITRFVuFBwWjY/ewQR3HFe2/s4X114f16/0u7QwGQRXcasRyGGM/otZ0m0+V7M1rqLjzLdHrfiLVLO31G61Xxdry3BgmeEXWrzMse4H7kUQBeQ/7Ma49xXX+BdZ8VeIdQ0uTSPDMtn4bjuYmfUfEZNosqbgD9nsYzksR92SZj1zjtVLxB+y5onjzVX8X6Vq1/oHivzvNF2knmRhwAQQuQV4xyrDvwayND+KvjfwP8RdH8FeLb3S/EkdxdRAX9nKDNGquG+cDHOB0Zcn1NeDQyDC4PnxeIvJ6u/bd/h8z1K2e18U4YbDpLZNdel/60OK8PeDdG+JHxL8d3viHULwC98QT21pa28pjE3lguwJAJ2gHsRX0T8IPhx4a8FeJrMaHodnp8j74/PjTdMdykcyNlj+Jrz34AWS/wDCEX2oOmZNQ1i8uQ5GT/rCnX/gNesaFfppWtWV1I22OGVWZvQDr+ma+yoUIRwd7a8v6HyOIxE3jrXduZfnYzviPbD/AITXSmKjF3Z3Fsf+Askv/shr57/aq0jzvA2hahty1pdtAx9Ay/4rX0X4/wD3lv4Xvw27F0kfmY6+dGUz/wCPCvMf2gdF/tT4R+IkAzJaulyvsAwz+hNfi+IqrD5rRqX0cl+On6n6/Th7XATh5P8AC58o6K3m6bFk5I4P+fxq4DscHGCKyfC8xe0ZT0H+f61sMM5zmv12m7xR+aTXvNGhbTLLxnBHWrqLxzzj0rDgkMLg88dq3YGDqpAyCM5rqi76HLLQlRT2HNSBfwpE+7xUyJweMVoYiAHOT0FSo3oDk0iLjnt6VKiDPHT1rRIzdx6EkYIx71KODxzTQNrf4VKo3DHUehprQTfTqKo54qdSQRyRTFGT0/Cnhf51RFyZJiH2ZJOM5PSpllYAAnj6VSmcQASsQFXO5j0A/wA4qcNut/MzgYzwc00+gtdy4jsOhqRZiBg8VWgYOisD8pGRmpl+lNEbD7pi1uWwSUIcY74Of/rfjSCRFGwg+RL0I/hNOZSwIU4z0zVKzuIzbyQyoQYiUcEZwOx9xjHNN7j1exJdakiWqPK4Uwy7WY8AcEH861wqpBEobcFwNzdT2zXI3aI1xAsoWS3uMBZPQ5+X8eTz/hWzpTytYvDMzedCCh/DofxGD+NQn7zRUlomjSmlbyYgnLAgrzyR0IpqyblfB4chhzjn/wCvio5kmbyDGSAjBXR8HnHUfj/OopYxK8ynaI5EOATyJB2x+v5007q5DXRm/JEjCHIBUnnjqD0/XFQ/ZZILoiMkrLj5ZG+64yRj6is0NPDFEq5ZPmRd3O0/zHQetWvt8Wq2LbzJDuGN2eh+o6EH1x0pvX1BXj6D47kRakkE9uxifIyw4B9P04x61i6loNlb6jNf27+XMHGY2O0sOCQD1BI71pS6nJcRxMkLTSofLk2spDDH3uuewI4qGw8SI16YbyzZ3lJwyxAlgAoz+nSsJpPRnRFtK5SW2cGPVLAi4j87eQcK2O4PYnH8q7LTjDqrW0yAqrpjBHXvn9K5TU9VbSHu5haAWcxCkyEJhumccnPvV3SdRW1uodRgIfTtxMqRPv2EjG4cdPUe/wBamLcZWCavG5o678PtF1qdheaXaXQ2gkyxKTjPJB/z0rktT/Z88PvE8mmy3ukz5wPs07bSc/3WzXp810l3cEowI8sFSOjBs/4UzTJHvyXlGySMkBBz7E1tKjTn8UUZwxFSn8MnY+ddc+COsRNKsV3ZaqEPMeoQbHx2O5ef5d6qaR4g8f8AwuaP7DPrukQAbhHbTC9tMdf9U+QOPpX0TrNqkTCeR/LjHyyZGRg9+eOKzbTTlWzRrj5lMZQhuqEjAYH0xivNr5XQre7Jaeev5no0szq0/e/LQ53wh+2Fq1/avpmtafb6oX4+16Sxt7qM/wB4wyHBP0YCvUB4qfxlpVrcafcXNxLbXCbrPU7FoHQsCBnGA3GejV5h8Rvhvo3irTVvIkWw1CC3aaO8hHzmQdASOT0NbfwI+IV94v8ADl14V1mWSLxDoLebE/3ZHRT0PqVr5vFYCWXNSpP9291v8/LzPocNjYYxLmXvdHtr2fr0fc7fUNXuNKnjjvbYWcz4IZSQM+3p+dWbDWrLULmEX9rLKEVis0kQlYZI4GzJ7HnjpUetQ3+t2SyyXKzSLMGSVo0YkjGVxxwRx+NbVpfwyC0Ww0wRzwZW4KqE3EjoB0HTI5rCi6bleLPQxcqjhytO3ydvmCyeEbq6CC+soLtRgKl0ElX8C24Vbh064uNSNrZa5cRIirId7LMSDnuenSuT8dabofiGby9a0uZWjjGx5bUyK4znhlB6HOc4rlG+F/hu3uo5rOZdMYHCG2uHgcHqcYI/yK6JVuV25TjWFVWHMpq/me72mm6roxkMVxb6iJX8xvNzGc4HQgEdvSsybXn1ZbmObQ5pAjNCzwhZVyODgnBA/CuR+G1lfajpN0y+INSjmhuGiy9wbhdoxjiTdXS6Zo+r+HYJ1tb23vg7mZjdqwcseuCpx+ldkXdaI85e67Le5DZaZod1b2klxbtZXCoA4ZChyOudwI/GptT8rT2tpLS8M8DyYMZkEhTAyWB/pTJtY1XWNJlEekLLHcQsgeO5U4yvB2kCga/plpaQpq2kz20iosbmW0LgnGOCmeOtJxVrFRbWxBr+lSTwII7sEht6AL82ep6dsD0rPtEvLgSu9uuIjtcbuVPsD9anvtb0OGfT20y5igiZykgLFGQ44JDYI545FOhuQ1/eHT9VQylRJIu4Sru6YIHTgD864qlJdT1aOIlpGO5g6zY3f21bmzaXyQu2WN2wD+HTP41kkhGjNmgsmLKs2d0TAk/N0IyPcZrsL1rxoZrDy7ee5eIsdny5XPueMEVNNayGxkmngRYUQM7RkSBcDr7dKxknujojyvR6fL/IydO8E3Cb59P1GYyXGZWQsJgzDjOW6fgaydfTXJY/sxa3hNtcxyq4hfczB8gffxyQR0pxgsm1qaaW3mjSKPMTiORQrA/NhuAf16VrXsIeGaa3uDNeyAiNpHzux0471g38n6HTCF7p2a8n/n5MoN4/uorXZqejXPkNks0ITAz82WyVx+tQSazo1zcfa8zwiT7ssaH5OBj7nzVpWryi2MBnimj+4fNtwp6dARxx9KdHqEomltk06OURhSVibdtDH5eoAzxmsdZLV/j/AJm/Kou+y81f8hNMvbV72E6Z4iMV3PII5A4Dk/KcEq3P8q0daj12yEDSw6ffqJSpwWgZh68hh2HHFcvPZTXDXCS2D2wGExKqMrcDkZOe3am6lb6ba6dEYY7y3yF3Ivmqif3iB0468Ucj2f8AX3GTlFydmvxX5lnWbrTtR00i+0C5SaVGEchijkTPIGGznr7VydzovhgmN9O1mfRdSt23rH5zW7xvjBAV/r2HNduqPqlskdjrcd5LCokhjcI3HIxwc5BHrU+jyXaJcT3WlQ3stzgsYyAemPunP86mE7vRlSSUVzK9/wCuhl+Hl1vU4ri2PiBb6UDys3cKkOpXI5QLzz156VLomreK7GO28Oaho2m6hbr+6WSN2RmUdMhsrkj3FZ0+n28DPc3WnzW9wJeUgtcttIPIKZI/CqFtrVy0qLHfXdq8DZi+0OyurY64k7exGK6bzjezOaShJJpbN28jYg07R9F1LVovEHhK7tobmRWinW2EgjyoBCsh3Dn06e1YVrHo2ma1YwweKNVttKm3xzx6hPKiwN1XaZhgA/0r1O+/tjU7KO1j1Gz1KG5iU+bPFh1OOp2sF7egqlpgMjHT9S8O2V9JZjypGglAkOM4IVwBznpu/Gmpc1rrYjkSi7Nrm19L22/y9TDvPHPiLTL+/XTr/Sdd0+zVGLTxlZCpUNnzI22+v8PaquoXE3hO3S+1jwy2sWF7M8u3TylyUD/Ngh9h456ZqlNomnQaqLS70qWyaQu2PJ5ZSeMFMkDHrxWhpOiW6rdW0HiTUUgiKmK2mufOCgjlcSZ6egqpVebmjPboVKlGEo8u2zs/ua7FPwvc+GPEEt9c3dxdeF9OkQNFPcOYow+T8p3ZTI4oq0fDWu+D7V7eFbC+sbsuwdyY3weSpBDKw69h7Git4SpqOqTMIxleTnK2unofqgzZBPtTlGFFVLRZZQDKpAU9+5q5n2NBzxd9RaMcUm6jI9aCxcUmKNw9aXOaAEIpMGnUUCsN2mjFOooCw2inUmKAsJQKXFLQFhuKMZp2KTFAWGFaCpzT8UbaQrEZBFGDT8GggiiwrEfelp+KMUWFYZj1pMc0+jGKLBYZijbT8CjaKVgsM20Badt96QgiiwrCEYpMYp2DRzQA3FRzZETlcBsHGamqG6+W2lP+yf5UIl7HHRW/lRu7tvmk5dz1Y/4UqLgmp5B8h+lV7eUTTOB0XjPrXem2mzwXuSKMFie5rE8XzRWuitPMpeGORJJEAyWRWDMMd8gEYrcH3jjpXL/EeUQ+FrtieBHKfyhc/wBKqGskRUdoNnjfiDxvDOmj+JNftZdTvr8hvDHgu1+eSRj92WUDgt3JPyoM9TXvGjtcyWkMl5EsF4YY/PjQ5VJNuWUHuASa8M/Zo8LxJ498Va3cA3F2scFlBLMxdoI1iiJRM/dUk5wOte+w48y5/wCun/sqn+tdVZ8svZ9hQ1in3/r+vw0HnnNU5QPtseem0/zFXcc1SlOb1OwCnn8RWUNwkTLzn60g++aEP3vrSA5fimIpWBx9oOerr/6LSrWcAnPTmq9kuImPqRx/wFRUrsfLf6GtGiRIziNAeMAU44xTWODimg8VdiTm/F919n+zHpnf/SuNu9SzkZrf+Is3lGxGeu//ANlrz+5vMAgnrXfTjojK/Qmu9RPrzWPdXxYnB/Oobu5wax7u7wTiuuKMZOxPd3+MksAAM5zXi+qfHa48V6j/AGd4A05tauYGeOXUrhGS0iOcHHQuRj2H1rt/GGtnSfDmq3udv2e1llz/ALqE1wX7Jfhd4/htYzrFma6LTO54HzMTkn8q+R4nryp4enRj9qX5an0/DlKMq9StNfCvz0OW8e6ZbeDDY638QNRuPEmr3KtJb2rDMMQBwQkfCjn14+tfLvi68W88S6tOihElupXVRjgFyQOK/SD4nfBLw58YdO0uy1me7im04OIZdNKofnxuDb1bcPlHYV+cfxA0+PR/G+v2ETMYrW/ngQvycLIyjPvxXNldSl7Pkp7pK77v1OvMI1ZVOeb0d7Lol6HOsiPIhZQ2D6UxNf1fw/Hf6Jb3c0Wl6k8X2mFHIjkKElC6jrgnIoZ8d+aZqTeZeI2cllU/jtH/ANevXkuqOGC6PVFbV/Emr3UtlZy3c9zHYx+Xa7pGZIVPzbUB+6Mk8CvZPgXd3mv69deaN8+l6WJxKvDMiyxqQfork/8AARXjZA8/6AV9KfsS6HHr/wAS/EFlLxFP4cuYWbrgPJEuf/HqeHV6iTe7IxUlGk2l0PaPiP8AFS48CfD+zki3+Rfv9neRGZSrAZAypDDIzyD2r5i+F+pvqvxdsLvYY4UknnCli3AjcjkkmvpW+8Cy/E/4eT+HDJHa6gk6tG0udqTKSuDjkZyRnnGehrwjwt4B1r4feOdSt9a0+SyubPTrqYFxwwEZG4HoRz1HFc+a+0WFqW2s19//AA48rdJ4iF92/wAib4ZfGvUfhxa2dtKTe6RLcSmS2LcpnaSyHsfmPHQ/rX1VoHiTTvGWiLqGl3K3NvMpG5eqnHKsOxHpXwHrgeKy04Akht7/AKgf+y16D+z74u1XRPH9haWTs1veSLFcWx5WRSeuPUdc16mExLUfZS1T0/Q8vG4aLmq0dGrP9T7J8QyGb4Sw3TBt1kY5hu6/u5OP0FM8YaMNX8PeItMxu+02Uka+5KkD9cV0d3pou/hW1sw5ks7hCMd1llX/ANlFY2j3P2/TdNuG5M9nG7E+rIGP8zX4fnidBUp9Ul+H/DH6/l8lUU10bf4n58eFyY7maIjpkHPb/OK6TpmsvXNPPh/4i67p+Nvk3UqKPYOf6VpoCQD+NftODqqtRjNdUn96TPzDEx9nWlDs2hswxt4rT0eXdb4POGwKoyZ8v8avaIu21LHIDsSP5f0r0Y/EcNTY1lBA9PpUy5J55FQr93GanVcD610pHG3cemRUirik25PFSheatGcrsVVHB6kVKqgnOPbmkRe5FSonGDTRL1HKOPSn4AU8UAE9BUijGeMe1MQgKTRsuVdSMEZ7UtuMwGIjBQbCPT0P5VH9mVZfNjVRJjHPcZ/SnPIsb+b90gYkXuR6/h/U0bbjT7D7FfLgWNnJKcZbkkdqtTkpC5BwcZGOtZTXGVhuYiPLQYk3L26A/nzkVrmPzYCPUZBNCa6A73ANIAoaPf7of8ayrqSIXpj8xkNyVVdwKsGGBwCOcgn8qtrJd3Gnq1uVEnHzMfTrxiq+pJcy6crbUa8ikEkYZ+pzwOnpRJ3QRSXqV9Sj8nSZzKMiBwCw+6QDzuHbg1DY6o9vePLJIJYJIjiYHqvQEg/gM1avbqWbTJzEQ4e3JYIvIPIPU9RVSa206+sILhpmeZlz9nYgI2cEoBgDsPyrF76Gqd46nVJcAKsuPlchufTP+BFVPEW+5s1uNPKzSROHcRtkkD+fcfjWZZ3v2NVZZDJp4cCGRiCVJxwfYdM+oOa39PtI7OWYKqss0jOA/Iyeo9q0T5lYxtyvUitL2C6lhmZ3SPmZRzg5UAqw9ia09Jt4tjtG4ZlkZfMQ9t2cH1xmuTjm/sjVbhYlZY4yZEDjGC/T/gPGPwFb+kNLaxXQS3ae4D7jGCq/e6/5704yu9RThbYNashazC8EPzgjMsHy9+p/XOcj8qpmzjt7iWW5keW1lxmTO1opByCNvT/69dCslzdB4TbxRMQQUmfOR+FYU1lcFZbC5uY45tu5hFGW3LjgnPXHA6Z/Oia7BFN7ly2EssM1nfbSkhKpJIMCQZPXBGKyI7G48M62kcfzwS5aFzjDYHKdcbvQ96txTCPSktb1lFm2AkyuGMLDjB5zjNMvbi4msvslw5uEiCurqmWU+zZHHcHnGOfWs5NWuy4Ju8eht6RcppDrKjtPpc7ANI3W3foVYdl/Dg/Wui0ib9xcOjMyrO+c9wDXntjNfQ3ssEhVnuEbiQfu7lex6fK3HJ/Pjmuu8BWF3JYpAIZnsLhmMJC/cYk5Rj/KhVYrRkzpS/r+v6/A6W8tl1SwZF5V0IwMdCKwbJpwtsWVhtLW8quMsSuRu+nX9K6IWdzoGy3mj8rB2gKMheuCevBFLH4YuLy5eSK5jx5qyb1ydm4YwTxxkGrlUilzNkxpTd4W1RxniNX06yuIklQCJHmhLMM5wGH5HPX0ryRk1P4VeP8ARfFvlOtrNdGGZmfO8cZDdzkE5r6D8U+DrWfTLlGMrTMrKNxGAOcHj6muJ+ImgDxp4EurWyQfapUS7A+9+8GBtUZ4JJ/Ik1y1IRxMGtztpSdKag9L/wBL8dSXxJN45stWvJNFSxl0jzBcWCFmje4t3G5eWDISPunlTmjRfjnf+ElEXivw/faVG7hhdPFvh9D865X16VX+EfiaTxh8LVQiJtW0FjBKJVBYwMffphv/AEKr178VPDuhXdjpOsXrm7u/LIhgLygIx4OSSo7cfpXxMEo1vZ8uq8v66H201KrhfrDla97q+zW+j89vU9EPi+y8TaDaanavDd6dOGRbi2YuAffjI6HqKjs9Rs3tGSQ+bxtQbSGJ7cYzXiXhS6g8AfFLxD4SsZTL4d1JU1OyiYYEbNwygemdw+iivXtJ0+OSaG4kdJXADKiqyZHX1PtWlfmjUsGHcJUWm7tPorprdP7n+ZzmpaFZ/wBpSzhPsl7nPm+XsLDttcjn8DXafDa9j1bQIw+qz/2gjOkkJmBYYPGUOT0xVtb6O6kNs8KqSpBUnedtZOlW0Ol+I7z7bpzyW8iqUnihMmz1ztBYVdBy59f+Ac+MUHBONrp9rPXv6HXwabeaNayNaXwmEYLLDPEAuOuNw5qPWDqmt6FLbGC2kMqgrtYrtOQe+aqaemgXBvvOuZrWJGGx5Z3iBXaMkFu2citC2SIWby6Rq/2lEQkLvSZOPfqPzr0UeZHfQpfb7aCGN7/SnhZwEZmjRtxPbOcnJ9qyNTn8PLq9urXq6VDNE8UhdzbgsSu1dxxg8twP6Vt3Uera7pSvHFYy5w67XIzjoTkYqjrlncXsECahphUgnlH8xd20/T9awnfl2OmhbmTTK02jTAR3+m6sxCfIjrKspAyeDnr07561APEurfZTEsdvLC6sXKph1AJDcA+3SuUl8LxLC3/EthivNud6RqZSc9c85rdm8K2Gm2UMtjq9wnmuUl859u1TnJxwBz7V58ZXbVj2XvFp+e5qaN4vgsraKzNgZisXBBxvU9xke+PxqHUNd0+TWrBltntIQzec8ybcDAwPlPr61h3Wn3ljewxQXO+do90UyFDkAj7wwc9P0qC01OebWTbDyZYbaYJcB02scgHrkgg/QVo5LRLcwdOUYyc17v3nd3mj6HqFszWF5aWlyWEm8PxwP7u4VX0TTJLmV5Yr1Em8wxBkGQ+3O0lf8D3rmFiRb++niKw+Zcbkj8z5QuMYGcDsOM9TVSG6uf7Ygll85bRpdrlflMY55AHbpyPWplZPa5XM5R0lb7zrvE93c+H41a+AkR2VXaME5PsMcVFD4gsdTjw9u0kQADMpBwPc8GszxPpNnqtpALTXbm5YSGcwtIDIj9h82TgjI/CsfStHuLa1EguEKumTE3LDBI6ggdvSpqRjpbQqPPK0lr9x2UNp4fvIpTc3UtuAS0c28BSCOxYHpTHtjZ3doLS7kS2nUoJ2II3AZH+z69B2rEtrzULOCOGSFrmDyuDCeAoIGSCD7dTVO+uAZHlktPJgHy7PJGeoxkL1+tZtXVn/AJlRjy3a3+7/AIB1E2iarpup/wBri+gmWNB5glj/ANYgOeQCBn3q1e+KLXVL2S0ms4DeKVcrGVLMB22kegrjNe8VaPZwqguLtIwjCSDzJPudMjJHGakv9P0/T5pr+C5M/wBphKvOylyE74ZWHoO1EVy72B3kna9/kzpi3h27ZmFs9jOGILKADnnpt5BpfDQ0qW6uEvdUl0+6JAjkllH73rjO/g1jaRdi6snMNvHcxzt5imKUxk47bSuB/wB9Vq6TMdHkHn6a9wsyECKQxs3ByMEZz1PpVcj6IzdRcqbf4W/4cra5o16/jCxS11eBz5TbHMXysG652kYxjjHrVvULLV7OeCK+0m1voSyj7RBN949xsZfT3NN8QT2U2mk22nXFrcl1ZHWM9jyMr0OKqNcTR2AkGsyySwkSrHMVbawzjjFJrXVG7akvda+81dWg0TUYgZVv9KvIuYJWV4/L+hHHNFULrxDq19pGXt4ZLe5j3CVAQQeME9h+XeilyoqEko6/iv8AI/TZZVU7Rlto5I/l9acjGQK2Co67SOfxrIt7xJLqUCbaWYjIYEcYHPpyelXY7lEkS2VmdlxknJPTuTXY1Y8mM0y9SHgU0yAg4PI7U0Pk4BAAOOR1qTW5LijaPSiigYm0UbaWigBNvuRRtPrS0UAJg+tGDntS0UAJznoKMkdqWigBM89DRu9jS0UAJkY/+tRkUtFACZHrS5BoowKACjijaPSk2igBcCjFG3FJj3NAC4FJtFGPc0YPrQAbaTHtS4PrRhvWgQmKTFOwfak59B+dArCbRVe+XFnN/uEfpVnB9B+dVtQytlLkdsUET0izktQcpDgHGepqtpa4aT8ODVjUh+7GPzNM05dqyH3rvj/CZ881eZOPX3riPjBIYvA2osDjEEvP/bJx/Wu3yDXAfGxtvgTUh1JgbH4lV/8AZqdL+JEit/Dkct+zjG51bxnITmMXqqn4KFP/AKD+leswHL3JOP8AWj/0Ba8w/ZrjP2LxTOf49SlH5SSCvTrUho5H7NK36HH9K2ra1pfIKf8ADj6Fj1qow/0sf7v9atnvVIsftZHoo/maiG45Eqjg+5poJDH0xTgflqJzhXPop/lWltySC0G22XPPJ/nj+lOlP7mX/dP8qI08uHb1wzjn/eNMlfEEn+6f5VqtjNj5uHb60zOFpZj87Go2OF9K0irpEvc4D4oS7JbD/df+a15xdXPXJruvitKBd2Az/wAs2J/MV5tdSY+ld0NIoy7la6nPrWPdXGMnNW7lyc4/nWLeSn5sdvWt0zJpnnvx21c2Hwt8SSA4L2xhHP8AfIX+teyfBDTho3wu8K+H47ZUme1imeUnGcp347A4r53/AGh7gzeC7exUgm+1C3t9vrl8/wBK+r/Bdi0d7HEgwtnapEvtgAV8Xnq9riaNPyf4v/gH2GSLkwtWfdr8F/wTtLPRLazjGQshYcnGF/L/ABzX5EfHNfsvxj8bxA4C61eY/wC/zV+xRh/c8dlr8dPj7MLz4veM7yFH+yyaxcqJMfKWDnIz9ecVdBQpe7FWRdbmm03qcE8vbOaHk85YW6lSUI/Uf1/KqryAbskDHvTbW433Cxhh83rXY5GCWhLM+27ZR6L/ACr6/wD+Ceunmfxv4lvQMrFpawn/AIFMp/8AZK+OL3I1JlUFmIUBV6k4Ffo9+wv8INX+H3gK/wBa161ksdQ1x43itZhtkjgQHaWB5BYsTg9gPWujC3dVW6HDjmo0HfqbbQP4f+J+u2aYRZZvtUXbPmAP/wChbh+Fa/x+tYLv4d6pdbRmPTp5Y34yNwRMfj5n8qk+Mln/AGZ4z0HV0BC3ELWzkdijblz+Dt+VW/E0q6j4Us4s7iJYIWH+z9rgYD/vla7cUlKE4P7VvzR5mEfLOFRfZv8Akz4KbwPrPiY6VFpemXN87QMf3URKjMsnVug7da9/+BvwBuPAuo/25rckb6iYykNrH8whz1Jbu3bjjr1r6JvbdY1t1VVCiIfKOO5P9apNGCR2rtw+EhS956s4MVjalX3FojsJNG+y+EbCMkOswnIK+jtvA/8AHzXl3hDP/CNacCMmJpYG9tsjqP0UV7SuJfBWmN3Qhc/8Bx/7LXjmgILX+3bXo1vqkhUf7LBGH6s1fjHFVFJWS7/mfruRVXKnd9bfkfHP7QmlHRPjffuAFS8Ecy++5AD+oNY8fzAEDhhkV6T+2RpBtfFfh7VVX/XW7Qk+6Nn/ANnrza1Ikt427AYFfacM1/b5ZQlf7Nvu0/Q+XzqkqeNqet/v1Cf5Ym7t2x61tWUQghSPsoArLijM93EuOFO5v6Vtwrge3WvsYdz5qo7WROnX04qZMdKjiGT71YRT65zXQjn66EgGB1I/CpUAOO9MjU46fjU0aY9aZFxVAJqYADnn8Kao5HFSgHjC1RDGxN5sasO9Tqu0Z5qCPckxj2EqfmBHYf8A66thcDgULYVrMYyiRPkYr6GoZLaQQMibGfb8rSZz+dWYTtQ8dCRSyt5Shm4Tv7e9DQNtPQ56C5utNC2tw0bKSATtJ3KRg4+h7d81r6TcGWJ4BJueI/KR3XHGR+NVrzSlvJUucjzEyEMfP0x+P9aoRapLbXFnIlq8SAbZlxnCgdSf5euKxvyvV6GtuZaG7ptwq3Vxblif3hYIw5XOGI+nNS6taS3FnJFbnZKykIwbBB78+vcVn32Ybs3cIYMSofCg5XAI5+vH0JrSS6WdlzMiiRQYwcgN3Pf6fT3rRNO8WRaz5kc1cakos7i1RZYWlYCKSbgtIT8y546kA/iav+ATFHbNBLua85Z8j5VwcAA+tQeKoYoNNvYpImbzsSLwTtkByCPrznH9awtKne11KGaOQxNKwl8uM7EwPvKQc9gD07VyuXJNX1Orl56V0dpq9lbxzXD+WZIpQFmhHP8AwID6dfz7c17OWSzSCxe53RsdiSyrvUHsGOe/GOf/AK/TwhZ0ZTjGBgj06g1yd+P7FvporhY2tpyAoY52nBOcY+6ent/LpmktUc0G5KxPq/nreRCSzjkL/uJZFIIIOCDjGdwP161b8N392+qTLLHlo40VnGB5hGeMev8A9b1qDVYZI9Pjle4JtGw8UirzGw5UPnkjPGe/ftVl5bi7gh1uwjU3Hk+YYVGN655B9Tx/nis9pXLa5lynVC2DzLccusmEZD2PQYHY1aufBOqXMqXtnHIXhBI81sZU9QCRyO9J4bu3v4bC7ilhnMrKJtg+UZxk49s9K9d0yKJQQZiCFGR2GfSoq1rLTqaUaSk79DzO38A6j5io9zBDG/70whfMzxg4P4/rUx+HCwqsz/P5QIjmWc5T1XAAO0/X612tpJbW+qRwKx3KWUsvQjqM1qwWvl3U7hkweQSMBgR39a8/2k57s9GVKENEtDiLGy0ewsYWhsFgnUhWxbjfG3qG64P5V0NjO2pWqssOx9oSWGQlS2Bxjjr6Gq11otxBJNcpsUBHXYv3sHoDz93n6j6UWutQXXl7lls7mEYCvETux2yMgjPSstWEoqFnHVGV4lnee/W2VSZZbbyyZMruCsfnHHUDIPuBXQeErBBYOinZJJCQzvzv2k+/vXKeOJpFOnapGrfbI3bPyYEqFeR/47yOvHtW94T1KPXPC8V/bOV2sTgY5Ujp+fFdCnena+xlKHLXi+j/ADJ9W0y52hrdUYId+HGA2D0Bz04rzTxJs0G11KI77eP7M8KyZA7MY+Qe4+X6ivZ7awN/axRtKY1Kbm3Nklsd/wA64H4neEZdT0bUWcRvOsY8sgAEHkA9PX+YrahJxdjGfLUala2x85/BzxAnw++LaWt1hNI1hTFJGzArsYkc+nr+VcZ+0fc/2b+0Xq8UUYt4bc24RFXaOIk5A9D1/Gu88e6UNY8CRahYW7jVdFlWadgAPLQKqEH8VBx7VkfH/Sk8ffDrwn8S7Jd13Aq6TqpUc7lH7pz9RkE/SvExdP2FaNRbS0/y/wAj3cDNV6VSk92m/mviXzVn8i1Z66ZPiL4D1PeA1zFJZu2M/TPry9fRuhSzS38STx+WG3DJG3BXpgHtXxVa+LIY4dAPmgXOnahHNtPUIwyTn6gV95Pf6Ld2FtdSLG0Uux2cDnBxzn0HrWVWmqs1K/8AwTOjWdKLp21a39G1+ViOHw7dvrUb2ckKsYnbEqnaRlcjg8dRWlBB4k0rUDdQ6dZX+U2GNLnyj1yDkqfUjH61Jb6ZouoTxmz1MxEEhTbXYznuBg1pf2dqNldeWmos0JQMvmork8884z6d61UFHYJNzbb1uUj4zdpXivvCmoPIp2v5axSqDjP98E/lXOXPhnw5rJezn0tbFL6XABhMMqFjgHK9/wAa6uUapDPJNGLSdnwTvLLyABxjOOnvXLRfF2WPWksr3QrhAl4kJmtboSop8wLuIZV4B64zilUmkveZSjJRcoLbU6K2+A3inw9ZRQaF44uEijQKkV9bxTIB2GNm4D/gVPtvBnxP0kJJc/2Hq4jcNiJHiZgO/LEH6V7dHNkrycnHSrEk20qNta+zi0c8ajWtkeAGTWr+2k/tDwtLbHcV/wBFO5VPqCypkfT9a5e1sprJtTh1QyW5MhMCvkxsuBgYHf8AzzX059uVYNsqAneQF68U8vb3SrDJbCSNuquoYfkaxeHjvc6/rc9OZXsfHd3oej6HC99ps0Nlcp83kRSNA5OewBUnv1pzWMul3c93HcyJfzR5aL5XVwOd2Wz0AwcV9bX/AIa0HVPMtrvTLd43G0qEC5/LFcxf/ATwteN59pHJp8+3Z5kBHI9+/wCtZ/VrbO5v9dUnqrf1ufP2mTvMLpLeSBjAyzeXJDk7uGxwfUeldVeeMYtXeKa80q3TyYmEg3F1K7ugOzGcjoff8esv/wBnRo7l7rTNaeK9ICvv4EgHQN1/PGazLv4HeJo5vPTUbSVycvEI8KeckDkdfU1mqNSN9C1iYbp/ecfqVpp+o3l2G0l7WBsKjLCMH5ACcLnuD9c1hxQWYsba3FybQLxKqgptBPJx1HXtXq//AAhviKBIWk0MErgExTru468DIP51xuuWeq6LrsvnaPcC2uSu0JsJV8cg5I69aylCdtUdMa1OWt19xk6f4Lm8l49O8VyrBFEwSNZElBXPKndnP86jt7+8VL1LxonS2G2WRR8zjGcjGAOKtS3T6lARFp86KnzSu4Xkc/MvJ6Ht04ri4ry5v71reW3uQ3zJ5kVvIokxjKtt4/Os5RSil1LjJvmk9jr7C4jmaNZrGSVmYjEcZUEdMkDPUVyeqwReHtQ1G/aCe0sHQAeXGZOejZCgnH1rrtG1pQIBaSpDfBM4nbrzjGDz6Cny3Ws6lcaijLamN5VEsKxt5gyo5Hz4xn2qW9Gi6dn7z9TldC1s+REdPvXSzHAniiLrkkcMCDg5Pt0rTl8M63bLJqNvIriMMfK2shYcE4YHpx6dzU2oxTQCJXjaBmOz7+zd7YOB+tV9Pt4dMd0RJbBZZAXSC3DIyHqQQGGeuaUWnZ7Cdopxlr16on1KDxJdwW8lvYqkSgMc3BDHPYYBBBplxr91fxSWwtW3I5B80FmBx0Ix+tXYEm0jWYrSx11nheLesFxKx+6cBQM4HHtU8M+oWRubrzrYs7iTLrmQDOMcYGPempKLs2N03KKaV7ea9RfB/iPS9XtpbK4nk068t87lYtGgx3G4Y/mKKWWO4vdWt3uBFKwj3eWEAIGedzEnPXoBRVOcV1TIjScbp3+4/S3SkCIkalWEShZo4xgBjyWBzz19aS5vHa9lMYBlC7UWN8lzyccjgjGevf2rIa6urApYR2TvbyJvluQwUggAHdjrnseBgGs2z+3X6NJpd3PB59y5uJ7hNrMASpwuOMY9jx0ru5bts8lz2SOts7z7ciRvMAuMFu8jcZ2n0rXUIwU45HTI5FU9PS3traMpGY0I3ZYdzzVxX3EHGQe4PSsJb6HVDTfcl4pOKARRUGovFJkUYqNVdiCWxz0x29KBEvFHFNz2pfwoGLxRxSfhR+FAC8UnFGaKADilpOtFABxSnFJRQAcUvFJ+FFAC8UcUn4UfhQAvFHFJR+FAC8UcUlH4UALxRxSfhR+FAC8UcUn4UUALxXm/if4xaNZfE7Svh3A4utdvbeW8nRG4tYUQspb3YjAHpk+lec/thftSQfArwk+n6FcQT+Nb4AW8LASC0jzzNIM46cKD1POCAa+QP2DL/WfG37SupeJdbvZr+9l0y5lkurlyzzOxjXOT2AOPToBxXRTp3XM9jhnW55ulDpe7+T0/zP0U1BdyqMZPP4VDbMUgkC8EkkmrV6PlFQW0Q8ncTgEck1tF+5qeQ17w61GIuTkk968/+OA/4pPbn/WPHFz/ALU8Qr0cKFUADtXmXx1YL4esFx96/tVPuPOQ/wBK0ovmrJ+ZnWVqbRU/ZrjJ8Ja3Nk4fU7kj/v45/rXpEIxGB/01k/8AQ2rz/wDZrQD4ZyzAY826mk/PB/rXoKfLsGersf8Ax41VTWtP+uhUVanD0RNnhqoE4vm558tf5tV1jwRVDn7a+cEbQPp1/wAadNaikTE4HpUUhPly/wC6f5VJnAHHFRSHdHKBx8pH6VrYgQsfn5yPMf8A9CNROf3T+uCKVD+7J6ksx/8AHjTJDlRx1YD9RWkVoQ3qOnOHNRSHjNFw2GP1qGRuK2iQzzL4sMTqVmP+mJPP+9Xm90+OvOa9A+K0g/ta1HQiAH/x5q86uHBBI/OuqOxC1Rm3bZyc1h3snWtW9cbW6gjvXPXj5B6k+ua3Rk7XPMPian9reM/h5pJXcLnW43K+oXH+NfZfgWENJfzEcmQJn6D/AOvXx5Ig1P8AaE+HFrksIGuLsj/dXIP6V9n+C4BBprvz+8kZ6+KzF8+Y/wCGK/U+zy/3cAvOT/Rfob+oTi1sLiRj9yNm/Svzq+B2reDng1298by6eNK1PVZ5Xj1BBIHBc5wuCTjPUCvvzx9cvb+EtbaIgSCxm2k+uwgfrX4+6yY4dSuLeDP2eGRoo8n+EE4P1PU+5qJYP64knKyi0/uLWK+qttRu2mj63+IUH7K5msP7GstN6ubgwQXmOowMEY9elfNXxoi8Bv4+WTwLbQwaAtvJlo45FDSeUNvEnzfezXIb/XmqV/OqqASFZs4B6niu76lBVPbcz9OhyLGTcPZcq9ep9rfs4/FD4JeC/ht4dOt/2Va+MYEkNzdvo7yXCt5rlP3wiOcJs6NxXuUP7U/wrnYkeLoAe2+0uF/nHX5gaZKjR4yCR1APSteA/MB2xXr06zjFJHi1qEZTbbZ+j/xI8SeH/H/w+l1PQtWtdUTTp4rhjbyZeME7fmX7y5D55A4FZuhy/wBoWFiDIGV7mJhHjuqSknP1RK+IB421Ozb7VYTtbSpp32FwnSWIR7SrDvxg89CAR0FfWHwU8Qp4h0XRrtuG6c/wkqR/Pj8a0clVlFPuvzMlB0Iya2af5Hr2oxYkQgHiNOv+6KzShJrc1Nf9McAcKAP0FZjjnJPIHFexB+6jwqi99nbaRiXwNFkj5Hyf++mH9a8nRfs/jnxPbnIEscE6/k4b/wBlr1Lw3JjwnKnXEjDj8DXmet4tvibC4GEu9PePHqwZSP0DV+QcVw92fr/mfrXD0/3cf8P5WPFf2xNG+1/D7S9RXBe0vQuf9l0Of1UV87aJIJdORuwAyfwx/SvsH4/aN/bXwa19Nu54IhOPbYwJ/TNfHHg0faLcwk/L1P0B/wDr1fBdW+ClS/lk/wAdTDiOHLXjU7r8jodMtyIjIernP0HatGNMtgcjNZ2qXd7ZQAafZrdSHqrPtArj73xt4msSofTYo2B+YiMkY+u6v0iVaFLSV/uPi40ZVtU1956XHGQw5AqcKVODzXlun/FPUPNkW8t4IgOjeW+D9cZxWm3xdhSaNfs0UpYclJ9oB994XHemsVSfUUsLVWy/E9GRDjIqRc8Zrzq0+Nelup8+2lt0BwWGWH57QK27P4oaDdgbJnVuybQWJ9gCSa2jiKUtpIylh60fss9X+HemQajrx+0xrNHHEXCMMgnIAyPxr1uDSdNmDK1haMM9DCv+FfN3gP45+EdKu57i7v5bZNhjxJbuGDZHbFesaR8YtH1KMT2Vrq99ankT22mTOmPXIWplUhJ6SCNKcdJRZ3z+DNBuQrHSrQMvQrEF/lViH4feGryMFtJjB/2XdcfkawtG+JvhrVbgQQ6zbpc9Ps9yxglz6bJAG/SuwhnwN4YH+orLmfRjcbaNGYPhL4Xdn/0J493ICzv/AFNY3i/4VaHpfhy/vrUXKzwR71VpAy9R1GPT3rvPNWSJWzjHIIryb45fHWz+G9jNp+raHfzWl/G8UN5C6bS2P7pOeM5zij2zjrJ6DhS9o7RR5kunrBKJLf5QBjy84U85z7H/ABrPu7Y6hDK37y2ni+VS4GDj+Yz0Nctp/wAefCt2wVpbi1JOMTRf1Ga6NfGvhzVLdvL1iBCQcMX2Mv510qrSntJGTo1YauLF8P3SuJ4ZJQWUh1ibqqc/Lj2GRSmD7JfuJArwkh4C6higB5PP1PPv9a53Wr23tHZ7S4SS92kKYJQwcE5YEDoec10zFdS8NxXkbI86oCjFR8pxgofbqDUxlf3ewpQs79yTX38mwKTMFjkYIG27tp9cHpjrnNcnFqKHUbe0KK7mUsXbGQc5xnjgkd+zV1ehaybyCQz25SAnyyshyEOMYPseRmuK8ZWsWi6jY3lksbR7ihQsGCsCePyP6VlVlpzo1pLeD3PSo9XhieNFEilRgKIm6enA9qzPFt/ZzeVcbZ90annymXIPbkDsD+Zqj4c1NpLqK28yVZYjsnLYwSOmCOCP1rprtEmju0bZuCoymQZUcnOfb2966Iyc46GFlTkZOmXckHlRz2c7Wb5hiDFDsb+62T6DAz2p+i6g3h/UhbXqGCycmKJ3I+Ug52nBP8OAPy7VXtNUtL2KXTnkIuYMxtkbvNGTjgcnHqORRa6gZILnTNZQrNJgxEghnAACsO4IIzzg1N9tQcdHdf13/wAzqdP3+HL913Kln9o8+Nl+UJkZIOOx9/SvctH23ZU+Zt3xqykd/cGvB9ME95Z3NjfvIt0yhY++8dFYnn6HHTBr1rQdTS1sbKWYzJC0SALtJCHjchP48H2rz6r89D0KS1VldtFrUr86bq0+9JCxjDAbRglWxnOPpWrYXwuXd3UrnqoPHAHtzjNUPFkFvMbeVLhmALqdx3Bcj0+uKfpL+VDZ7ZxI/lklRznI5zjoamEoN26mleNRe8tmat3PmzLwx7WGQpAA3dsH2NcpqlpNZSSzRW26TO2SBDjAI/h9c8/lxXTXu+C0jhUgFSpKscNtBBzjv+BqTUAl7HHJGT5gw2cFD7HJ6VE0t0aU5OzjO+pxPjy6tb7w9YyxiZR58ZcmM4U4I3bug9+az/hVJ/Yr6vYXbCKwuSLi2ZmAAbkso/EDp/8AWGn4kguUtr3ZKWtZVMzpkSZGfnxwBkDnFcv4WUW+uyWEt08mmXcRmtZQqtsIIyPXjI49Pxqk276GdWEYxir6X7f18/I9iitYPsC3FvcLmNdxETAgjHGR0rN8SaW+pWCSSMLqGRQrwyKD3HTj2FU9PNm0KQzxNtgISVthAPGA30PBrbgSCWzjtRNlJkIBjfOT3x9PStIvS5zOKi7XPnDVdGbQr/WbCKFGsXLPIkpASdCoZVwPTdgn3Fch8ChDqM/in4X6yypY65AyQFyGCSgbonB6HnB9+K9a+KHhi2sbuJ5HbbPGxyyiTMoJ+8O/8Rx04HoK8A8Y/aPDOv6P4lsHMptXRXniUKoxjbwPx56H68VOMpKtSaX9M6cNUnRqc0d0018v81dHhfivQ9T8O+JLvS7uEwXVpIYZQ/QMDtP6ivt74J/Gfwk3gfStK1NftWq2kf2eZksg4JHZQBuIAxzivM/2o/C1lr8emePdPj/0PxBZhptnRLpF5/PA/I11vwt8Vx6h8ItM0WDwzDKs0fNysyRiSUNjeQFLBuPvda8KnU9xTk7P9Ue1XoqdaLgvdeqfk7P/AIHyPStf8QfDnV7dVlWCMCUK4ntJYQBg/eLKBjpXN63YeF7F9ObQdXtLSN3ZDLp14AR8uRyrA+veoLHUp7jRYnurG5M3AU5R1l2nBIOe456VXs7/AEuW+8q6tJVBIcxiFiNvTnaDXPPESkrOOvkd8cNCD5lK68y9p8vimK8eKx8V32wAPG8kq3Pmr3yJQ2MHjg10FqLvUri7imS3nmicPLJs2uSfm3DGBnPPTrVC0tfDU92Leze3txjcPKYIwOcdRg84rZXQlsp91vd3EM5GzekrEOO3UkHHpWLle3PL70acmjVOOj0dn0PYdB+LWn3xt48yRGR/LYuMbWHByOvWuv1jxhY6Fpst/fzvFaoBul8snAPAOAM49wK8Y8H/AAku/EFs+qxarI3mysCrFcKQcE4AGM46A16rqnhXWPEHhObQJ4YTHNGIfNSYo2AQQ33WweOgzXrUJ1Hd1F7vSx4VSFBTjGm3bZ36PYxbD4zeE9RvGtBq0cAYbluZzsRunBJ6fjiuu0zxNYXYVbS9tL0E8G3uEkz+RNeFar+yZqoZmS4Zh6ArKf8Ax8JXJ6l+zV4m0/mIPtXkbo8fpGzUfWIvqDw0uh9cGWNrveEBBAOc960o5lKgnjpwOlfCUnhzxvoXh6fVLPUp4NJgkKSXK3T28cbBtp3b8YOeOah0j4tfEbTsLp3iBr4Z6JcRXef1NbKpFmbpTWtj7uaPE+4MBgcjk00lgTuIBJ6+tfH0H7TnxI0tNuoaPbXCAcyT2ciH81IH6VqRftl38Oxr3w1GdowdlyUz+amr5r6mVmj139oH45WvwP8ACCarJBHe6hPL5VpZSMR5p6seOgA7/Svj/QP21vHXiX4l6S+r3NrZ6BLcLFLp9tbJ5aoxx95gWP4mua/av+NCfFzxDoVxDaz6fb2tqUMErbhvLEllOBkYwM+1eETXXkuMON/UVblG1kdNampUvZw0bW/W7/y0P0q+IOhWsPi0X2nYhi1WyVysIATj+MDHfOfzrnL6z/se1jubob7cyfPIDtIwPbp0qp8KfinpfxX+C2jQ3KKmvaTm2kudwDAYwffkAH8TUiaa92l7pr3jS2qFZY3ZjKcEY6k54Oe9eTioxlLna0a/HY9PAV5VKEJvSS0euz22+75F680eK/kheWzeYkbkI2yLjHX1/So9P0XQpILiIAaTdKdplTMK5/T1NOuotf0bS4ZdL1C1uHiwhS4tS4KltuRh1wfqTWRPa6rc6hcK6Wkgcbmcu8TB+4AwwPT1rhimlzJX/rzPRlNTtGbs+9v8jch+D3xDhktJpms9atI38yIRyJuIIOMs23AGfQ/jRrnhLxjAkkVx4TWe2dSp8i4EjDIwcBVNe3fDjWLvUvCOmyy7CfKCsNwJ3Dg/qK6uNd6jK7G9V6V6kcLSqRUmrM+fp4+tHW58l27fY7FY9Us59NuU2gme2Zc4AzgkDIrR8PTWd79oWaaO4tnyS4YMUAH44r6u2hFKkAqRz71zt78P/Dl/dPczaRaPM5yzeUAW+vrVfU0ndSZp9cbjy8qPnOTwTpc9yx0rVbuExoVh8m7LcEknqcEcDtRXv978KPDF5Gu3TEiK9oZGQfkDg0U3hFLXQuOPktvzZ71q2tNpT3t5f37W8UMTCSQKMs4ww2Icn/ZwfrWxplhcWfhq1kuJ0hvJVBnlSPGWY5IVSTgZJ75Nch4t0iGG3uxbyTXzyOScLueWbaWC7iCFCgZ6YGAOc13GnxQw2tlYCOW4JiAMz5lP3epZvbP505fBdGEdU77li212C+aKGx2SKuVMjKcDB2kAdq07VzucMCMsQo7cD9OaxUtbe3b7NZzS25VGjQKfkLtyWwOp5q7YJNPZiK5nRJQf3kkPykn8zg4wDWEkuhtFtvU00nzK0W07lGc44NSgcHpTY9gBC4x7U+sjoRFJIsbIXcICdoBOMk9KZJMqtsfILD72cD06+tQXPmC4jIcbC4yCMnpjj+f4VLboSzORuDNweMAAdRTIvd2KevCQW8SxM6s88a7kbaQNwJ5/T8a0ixVQAC7e1Zes72uNMiVfle4G4hsAAKxHH4VrgY70i0tBaSlozzQMOaSlozQAmKXFLRmgBtHel7Up60ANozS0EigAozRRxQAmaM06k4zQAmee1GQaU4pMKe1AC0UYXpgUm1fSgBa+YP2tP2ydK+Cmn3nh7QJY9Q8ZyxEZUhotPyOGk9XwchPoTgYzz37Xv7att8MkvfB/gt4r3xOyNDc6gkmVsGPG1QM7pevspxnJ4r4t+FnwO8R/FnXDqWqCV4ppDNJLMxZnJJLEk9SeSWNdNOlfWR5tWu53hTenV/ov8/uOT8L+EPEXxh8Qtcz+dcrPKZJ7i4yzSEnJZiev9a/RD9mn4M2fw3u0uI4fLupLaVHcjkgmEitb4Z/BLTPBekxQC3TeIyhAXoc9c/hXrWkWawXS7VACwlf1X/CuqbSizjUkrRgrIvXSglRjNVnwI2GcKKuzjkcc+tVjCXV8n5ewrmi9CZIeCGUGvKfju+/T9KgyBuv7dufYu3/steqnAyMcZryD49ziJtCzgDz3bn/ZgmaujD/xUcuI/hs2P2b02/BzTmwf3gLfXKrXaq+5YD6rn865D9nuPyPgx4fBHzNCD79cf0rq4D/o9r/1yT+QqnrWn6mj0hFeSLLHiqSnN5MPQj/0EH+tXCc1TiG65uST0YAf98rVx0IY52wMe1QyN+7c+gNOd+5qvcS7bWRgMkAcHgda2toZtjrds2sR65UH86SQ8oP9tf5iobSdBZ2wZ1UmJOCf9kUSOGCEHI3ryP8AeFWrbCae4XDgt+NQysMcGnytljzUEx4z1FaohnlPxVfOuW49Lcf+hNXnly5UkV3XxWl/4qCLv/o6/wDoTV57dPuHXjNdESOhnXjkZrn72X5SRitq8k+UjPArnrtvkGe9aoi1tTkPAsP2/wDai0wnBWw0SaU+xbI/rX2h4biMelQqTxt7/hXx38D4v7Q/aK8XTY4tNHjiz6bmQ/419naePJsFGMV8RiHzY6tL0X4I+1w8eTBUo97v8Wcr8X9TXTvAOqzE4Mhitxz/AH5UT/2avyKuZvMu5GJ5Zyc/jX6e/tMa2bH4f2kIOPtWsafF/wCTUR/9lNfljPPiZz/tHrXoYWS5HY4MRG9RehFBPehbSeSaF4bjd8qKQy4BNTeGtEsNe03XdbvtYtbW809ohbadMH826DttYRkAqNo5O4jjpVIJDG+5Y1VhnBHas9bRbfUPMWTMLklos4ycHH61u21a+oKN/I6TxDotjoFhoOt2GsWl1dajJJHc6bD5nm2yqwVTJuUL8w5G0ngc1o21xggmuQNmH1DzZZf3SNlIyc4rajusAc8VUJddjOpDa+p2UpKWuSNolgLLnuOR/MGvrnwzaN4O8deKdG2bFtr37ZDH2CSbZkA9gHx+FfEkOoPMmxnLbVKKCeg/ya++/iTpg0j4o2mrKrbNUtFhfPQvD+7/APQdo/CuinLU4qsbLyPVbi6WdmmVsI/zKc54PSqUz784OTVHw5defosAYbWTMR5/u8D9MVDqnifR9IZvtmr2Vq4/glnUH8s5r34yXKmfNTjJyaOv8E63Y6ppWrWlpeW91PaXAjuI4pQzRMQPlYA5U8dDXnPjHUo18daFMpGIbk2rY6ZkjdQPzI/Kk+BVlpWkX/irVNLluLjT/EWqIsbyggb4oiWK5AypZiB9DXLeI70wWst++S9pdRXp9TslBNfkXFOITqci6y1/r5n6zw7QapJvpH8z0LWNJTW9B1TTJPuXMMkJ+jKR/WvgHw3A+ieK/sN2mwxzPbyI3Zhkc/jX6HwtmeQY+8ob9K+VP2mPhTc+H9dm8XafCW0y6Ie6Ma5NvN03nH8Levrn1r53hPHxwmKnh6jsp2t6r/M9DPcI8RQVSK1j+TMQ2VuDjZ0PYGnHS4nAynHuKyPDXie3v7eNLtwlxjGSeH9xXTpcwY/10Y/4EK/c1Up1Fe6PypwqU3azMafwppt3nzbWN/8AtmKwL74W6NOT+6eIN/FGen4V3Yubfp50fH+0KRp7YqV8+Ln/AGhTdOlLdIFOpH4bnmc3wP0+45huiBnuvP51m33wX1GwikewuZZJ24IDgqy54BBr1dbiGFwVnix6bhV6G9jc/wCsQn0yKx+q0JbKxqsVWj1Pnm3+Gt6lyYr6G2V2OFje1ALH6qV/Q0y78OeJtJnku4L+5huuGWUOylR6YIJ6epr6Kube3vomjmCuv15H0qmhbTmCXBFxa9BMRkr7N/jWLwUVqpM6FjZ7OJ41o3xI8SLvttc1K6vLRMeWt5YRagD6grI3A9wM13Xhb4m2FlaDMy6NdEnI0fVJ7PjtmGeMw/yFdsdF027bfJZ28n+0YwaztQ+H+g3uc2McbH/nmdtNYWpFe7K/qQ8VCW8behreG/2jlJKR+LLSXLeWYvEWnNB83+zcW5KH67K0/ij4kk8V+HrJNV8NxXdqkh/0nTL6K/hYEdQBtcD5f7vavNG+DWhyXDczR5w0bIR8v6VueDvCsHgq7ujBcTzCU/OJXJBHY49fenCnVUlzbEzqUmm4Xv8A11ONPwy8HeIXZtPZIph96NW5B90bpXNax8B7pLh/skqywY4QOUP17ivcL3w9pHihTLc2eLlOPtKYjlB9mXnj0Nctq9v4r8GSm4tWHiPSI+WikUfaYl/9nx7c+1aVMPTteUfu/wAhU69TaMtez/zPBL/4d+JtFaTy2uUVeD5THA/Lin6frPijw6jefPc/Z5Adqq2FY9DkAjP519EaB470DxTGGUrDOfl2ScZPoD/Q4+lV9c8GaVqdpK0lmrSxME3A4IGeAPw/nXI8KkualM6vrcm+WrD8D52t/iJ4o0o3BS7nSOViT5pL/L6ZP9TWxJ8R7HUrQWtxeXykuGDyBNpOeSVC8f8AfRxXoc3w/wBPhX/SQfskoIRgclT1APt2rOT4PaTq67AWikIJUgEhh/OsfZ1lonc1dWjLVxt6EvhLX/PCy2V5p2ovNt8+1LmJm2ng5OVP6V2/9s2MDudT0meyQxgFng82LHPO5Nw7HrXkcnwjSzvXginkWWNuFDZHtgEVoHR/GujPG+mX9wEAxtKbkf2K5wPyranWnBWlEwnSpyd4yt+H9fcepeEbnT/7U1D7IYZ7SR9/7k+YMHjoOnOT+NdVqulW+vaelpLH5AV8rMF2MrDptrwOfUfFeqSxRXXh+za8Y/8AH4lswY8eoYEfUGrukeJviF4euZCVWeBv+WN0XKgexbJ/WuiGJilyuLt6GE8NLm54yV/U9fstX1OyuEspYYZNRtyWhbOPOjx8wUfh0z1rs9I1698Qg6fbAtaXCq0JVQM4wGGRyG7+1fNWs/E/WJL2G+On2/2mEgKGdkwf9kkkZ/H8KueG/wBo/XvCl2zyeHtwMpm5BbBP3sYPes/b0otlyw1aUYuL/Gx9Ev4Q8R6lFeadetMziNlSea4B3Hja2A2f7ufcVF4c0TWLHw7aqu2G8tmzI0coBbkDnkdRXk+s/tl3XmwTRaDAsq/K4eVvmU/3cKcH/exWNpv7URncFbOx04FtjG5Zm/HAIPesfrK5laxvLCtx1T++59SaV4guVaUXscmCy+W0ynhOgIPGQTk/lXaS3blUDBWQjClR1Xrnk/SvnN/jyvibSbe1jn0bU9pUZtLp4ZMcZG2Rdv8A4/Xb6X8V18mIappOo2EEaqkE5haaMBemTGGU9PWul2mk1v1ONc1N63t07nf67YSarpEsUKxphCysGOckdQvfnr9a8z0iEQ+IrG6glzHPzLC3/LCTaQWAz0LZDCuli+L+j3cUiW17aPJGQQIGD8d8qDuXpk5GK5LTZDp/jOyYp/ol2SUZ8FQTIC2GHGCD6Y5PpWfIk9jeVS9J3eqPVbrVIbO1ivtpCKvl3AUAgYGGHXqO1W7O807V9LnTcik/MvGTG2OCOPxxXJeIpk8P3GJFhbS5lz5jOABjnk9OOmR2+lUbTXNN0XWIYBKXlf54VQZzGw4OfQHI96zbnF6IpQhZPm13/r9SHxfo8evaJLLOFa8tXWfy+QGIGGAX36/n614r4s0ZZLW+0mIRy213Gs0cpUhhkAhcY+8D39K9b+IHxC061X/QYvtV4yEeWiBTnGR8p54II49a82htl8Q6LeXsjSC+s5C7whTtaM8jg4OBz/8AqFb022nFompaEoyT/wCH6FP4Qj/hY3ws8T/Du9AOqWgN5p6ueVlTqo+vI/E039nrRdQ174YXFtbztYNY3MsM9ywXcowCVQdd3J5OAO2T05qLW3+HnxP0PxLaQS21rd7WlzIXVznDYY+vp9a9eHh1vB/jjXpNLvWttF1zZq1tEjlY3Lg+avB5wecejCvnK8VQxDhJXjLVevX9H9572HcqtBcjs4O//bsr3Xyf5l7Uhf29jYK0Vo1qjrHH5IYE5G1R14zkVJpiapbags03h55UjykhhmVmQHBzg4BH0J612Vl4WguoIZVuZtnyyKA24AjnjPStHUbC80+ymmt7qJhxuEkOcdsnnmsXh5b2R2LFxlFQg3qctJq3h+CYwX9k1nNI25XuoAMjtg+nBGfas+ys9BuNSvVa7gt4MjysSeUM7QcDpnn9c1Jq+n6t4k1BJnt7aSOyJiXy/lyDgnrz2FdS/k2liGutLlZdufLMKycY/lWbjrZfgxqT7q/mhvhDWJ/C9lLY6LqNz5ZkM/7u68whs5Iw+8bW9vU816lrsGs+IvhXqF1JqG83unea1qYVURAx5ZQep79cVyHgLS/BfirTGbUNMtZJVciMywlSF9jjjn6V2WoaFoUGh31tDqL26tbsoQ3pwAAcAKxIH4CvWwsJxs3K6PJqVYyrRcIctnrbrqfJlvfa9pCgaX4h1zTcchbTU541H4B8fpXZ/D34nePbXxPpUV14w1S8snuY0lhvGScOhYAgl1LDqehzXP3ESmQ7RjBp+k5g1W3kyAUmR8j2Oa41G8rMjFTcaE3F6pM+sNe8PQ3fwv8AiFYBBxczyAY6fOHr4vvfCFvOCHt43/3lBr7vtdlzp/jeBioWaDzBk4yWgH9a+Un0p3ONmOoyeP512Tg7Xiuv6IftVKim+8vxs/1PJZPDCafzAr2resDmP/0EirXhvw0+o6pb/aLy8ugW2mOe4eRSP+BE+tegXvhuW46GJMf3if6A03R/Dp0m6SZp0JVw21R1wQf6V0UqM2ruJ5WJqu1oMwPHvwt0i+tLSwu7UrFMpjS4Th4mBG3Bwf73fivmj4ufBPU/hnq9jBNqtrdW97ALqCRThwhJGHXscg/WvtjWdSOpPAYx9nMTE5Vs7s9jxXmfi34W6b4z1v8AtPVpLu8nCrGoebCBV6AAdBXfUwvtPgRdLGRor33pbbz/AOGMf4EfC/XPhjps2q3qy3una3aL9jnsJ0MbMyZ3YJzlc4PvnrXox1x4ktft9tcRzQKqyMYRIMYwSNuc+vHNHh+2Xw9o9npVsGGm2rM0cDyMyoScnAJrcOqRMTmFGz/eUHNcNTKsRNqz/E3w2a4alTamrye+it20+5GXpl7ptxdSXFteLbW8kiCQENErc45Vscjjr6VvvqW2d0gu0uYHO9nRg5B59c1TbUwyYEMYUjBXaKZFqZhB8pEjH+yuKtZNW/nsaPO6Gzp/doXfCXxD8YeFIZLVE06+0gXDvDI6uJkVnJ2kDAODXqOifFtzIDcQXMxlIUbWQqreg+VT+deSNrM56SY+lN/tuUA/vM+9dUMrrx3qK3ocVTM8NK/LTa+Z7lqvxksNKu44L6O7sSV3AyW5YH8U3Gr+lfFbQ71zjUoRu6CbdD/6EBXz5/bc46uQR70PrksigPISB05rr/s6X8xyPMIt6RPqq28SWMwDR3cEkZH3llBH86K+UBrbqpUOfbmin9Q/vAsfFLWDP0m1uygvZbW2immlbYWRY5tuMgDLYI5O4/XJ7VZ1Tb4Z8P3UyyGFxny3kYuQSBgDIPcDgDAHTpUOuavaaDqsZt4nkuViEaWUZVV3OTtJyQB91v6ZPFNu7CXU7ayN5iSclZvs+GIj28529c7ioOe2enSvlt0ux9Nbe24nhvS7mwhhvLy9aa+lJZ0kxtQsc+WpwMAcfXGa3dMu5FZba5linnwzSND0zuxjGSRUWj6g10soEbblfaF8vaEOB2PQD+eavHTYzO0x3CZlwXU4OPY1Mnd6msVb4di2rquAMjvjFCvlQxwM9utUJrp5JTZxnMiqpaTcOnfOOhpsF8yPcxvEYvKbapHzF/oASazsXzWY6Ul76LMa5Dkhg5yVxycfkKtRTi6LFVYRqcZYYyaxtLne/vpZ1JAhXyiXz948t1HGMDgfjW5ESqhSv4jpVPQUNVczdSQy6vpcW9kAMkuF74AGPp81a9YlxubxTaLkgC3kbp0yyjA/I9a2xgYAqDbogxzRS0UCEoxS0UAJilxmiigBKXvR2oNACUUtFACUUtFACYoxzS0UAJijFLRmgBrusaszMFVRkknAAr4P/bP/AG/4/B2lz+GfhleR3epyFobvXowHigGPuwHOGfr8+MDHGTyPTf2z9C+LXjLwLrNl4Zl0nQvC1pBLc3Ur3sn2y/SOJpGTase1VO0/KW+Y4yQMivzn/wCFVi5/ZytPGt0WN5qGuy2OJOoSOIkH2yc8V0U4J6s8vE1pe9FaJWv3d3b5K/zMn9lvRrv4u/G3QtMu1a8hu5J57i4lOTtSNmPX/aAye9frb4V8C6d4VsxBZwBF8sKTjr1r80/+Cc91ZJ8ddJtI9rzQ2F68snQRjym4z+NfZnxf/a98NeGNPuNP8LTjXtZxs86Af6NCehy/8R/3c/UV0JtpJE4iMacYqPb9bHrHxL+J2g/Crw/JqetXIjHSG2jwZbhuu1F7+56Dua5L9mr456h8bNS8UTz6bBpljYCBbeKNi7ncXyXY4BPyjoB+NfBnjPxlrHja8Gp6zeS3t0wwpkOVRc52qOgH/wCvrX1h/wAE+IT/AGB4yuCPvXNsgP0WQ/1q5wSgzmoxcnJy6L/I+sZidy1H/wAs/rT5hzSYwi1yLYGRN94/WvIvjNpyeIfEPhfSvP8AJ+0S3EZkUZK5t2BOPbfXrnUmsSeHzdSlk2bZIpQA7J1UonAYjoTjOM9K6aUuWSkYVIqa5XsZ3hPRLbwto+naNavJNb2aBA0xAYjPUgfjWta5+y25P/PNf5CkuFhgDTOwEzjChR8zYPAwOW6n256UqssRiiyAwUALnnitea7uw1ehOp5JqrFgPOx+Ubuh/wB0Ut7cNb20kijlR3qjLISrkk/6zn8hXPLEQjtqbQoSnvoFzfpESFy+OOOn51R+1vPGc8LvTgf74qCSRzeXcOSUSMHB9aZbzCG3eRhkK6H/AMfWoqVKinBN6M6IUqfs5O2qM9X2JC4GMov8qs/aDDEHTKncv86zd7C1gQ9Ai8/gKkZyY0X/AGh/OvE9o4ybTPWUE42ZvpcebkY+fqRSy8LXPteyJfqwOADyD3FbryBkDAkg8ivo8FivrEWnujwMXh/YNNbM8b+KrZ8TAdcQL0+prgbk4Jrt/ihJ/wAVPJ3xElcHdPnOOD0xXsp6Hmqxm3jAAnqawL5t7KuCQTnIPStq9ICnrmsS8YjI4x9K0uVymb+zFCLr4nfEm+b+Ga2ts+wz/hX1ubsR2UCAjL4FfJf7JQEkfxB1Ag/vta2A+u3P+NfTa3G6KNv7v3a/PatX/aaz7yZ9xThahSX91HgH7cOpPZfDLQWt5Cksmu25Vl6grvb+eK+BfH3gnWPAuqtFqNlPHaTMWtrrYfKmXqMN0yM8jqK+3P20p2m0fwLp5wTPrYcx55wq9f1NfQfw80XTbv4Rx2+qWFtqFrPcEmC6hWVDwoHysCPWppYucK0YLZxbfyZc8PF0nU68yX4H45yXQIwc/kaozluGXdkdODX6nS/BzwTqx1ZZPC+ko5jdIWW0RdjnIUjAGMEiuG0j9i+xkQya/eafaqxJMOnxE4BPZmOB/wB810UMfLEptRsl5mdXDKja7ufnr5olRJWP3hg+xHWrEd8q4+bj6V9k/Fn9j3TdFMOrfDq9jmv4ADcaRqjB4rwg5+UgYVu2DwfUd6XgX4o+APD91FonxE+FGn+GdbXAMs9huik/2tsmTj3BYGuv6y/sWdjH2CfxaHhPwd+E/if4seIUtdD055reEiS4uZspCi9QC5HU9hX3Z8RfDmrWXw/8PXWq3X2rV9JwLu4V8iV5GyxAwOAxAB9K7/wTaRapoEMvhcaTb6K3MQ01k8oH0wnAPqKt+K/AV1qvhrUoJrvzZHgYqiLwWAyv6gVFPEylUjJp2v6E1aEFTkrq9jyfw14H0TxrJcT6tPeSqiIy2yXTpCwIOSUBwTx1+ld7ofgXwj4f8s2ei2YZcctEGP1yRXA/B66iu/EFpaTkmO4ieMc4+YDd/wCymvYPElzZ+F9Iu7tII3aBRgN3JwAPzIrfGzlTnJyem5jgoQnTjZXexX8Tapa22hae9mqiW0uI5hEg2jjII/WvJfFunRHw1elnAZ7V/PTBDAlsjt9BXU/DWxn8Qa1NqF67TrCMjfyN7dPyGf0qD426QbRIrlDgXssEBA9RMg/kR+VfnmPc8fQeKirLRJfO3N+h9jhFHC1lQb13v+Ni14Y1tLjRNJuJopreaS2RZIbmMxSKwAByrYPWtu5eDULeW3mgE8EilXjcAqwPUEGj4i6UYNQ0q+AwjHyXx2IOR/M/lUOCkp9Qa+VxuDlhas4p/C1b5q56dGuq0Iy73/A8iv8A9lnwpqmrTTW76hpEUp3fZ7eRDEDnsGU4rnPGX7NN3pz2qaFqf2mORSpS9co4I9CowePbtX0fAN4BJxXP/ENzZ6fpd4CQINRgLEf3WJQ/+hivSw2cZjRtJ1W0uj1X+f4nLPLsLWfK4Wb7HzPJ+zp4wx8yW7HPBS6cVWb9nPxgOfIQ4/6ezX2MbZXTK9Md6RIQ0an1717H+sOY22j93/BPP/snC+Z8ayfs7eLs/wDHhu/7e6rn9nvxnHuKaa+fa7Q/zNfaRgBOO/WgQZp/6w5itbR/H/Mn+ycL0v8A18j4nb4C+OEz/wASyf8A4BcQ/wCNRn4IeOUBxpd23bHnQH+tfbv2fHbFIYQO2KpcR5h1jH8f8xPKMM+rPiL/AIU/45Tj+y79QBxiWE/1qBvhh49izjT9TGPRkP8AKvuLy4wRyKDbqewPpitI8TY7+WP3v/Mh5Phnu3+H+R8Mv4K+IMIG3TtVIXsUz/KmXFh440/a0+l6kqH5dzWzn9a+6Ps6dwOKb9lQ5wBW8eKMYn71NfezN5Jh2tJfgj4ckk8awD/kFX4HXP2SXn34NRf2l4wA2ta3kZ/2rST+pr7ilsYyuCo/LNU5dKif+ADI/uitVxZiFvT/APJmT/YNB/a/A/PXxB4U1m/vjfxQzWl+T88iWxVZP98Dg/XGaisfHur+HSLLW4prNXIAkkU+U+PRiOPpX3zf+H0fITyvxXFed+O/Czalpc9je2EN/ZSj5oJ13IfcHqD7jkVVPiq0ryhy99dC5ZBGpGylf5anzKPF088WFijliPI+fIx/3zUll4ymsXjaO3UFCcHeSB+lcx4+8D3fw3nlvtLmkg04OCbK6O7aSf4G7/ofrXvP7PHx8j8d6tpnhfU9EtJ28gxi6IJmyi5y+7O7IB+bj3r6Wpm7dD6xh1zJXvqla3bv6bnh/wBlqnV9jX0vs7b/AOR5LqvjxBcvcT2O52OSyZ5rLl+KF1rA+yWRe153PJzu+g9PrX33N4R8P3AKy6HYyA9Q9uhH8qz3+FnguaQu3hXSfMI+8tpGD+eK8KPF9P7VN/ej0ZcPu3uyX4n5/TfEnUre6ZBfOHiJTMgyRg+uasRfF3XYnx/acC/9dFH+Br7tn+DXgOXd5nhPTc9z9lUfyrNuPgB8O7rk+F7Tnuilf5GmuLaN9VL70U8hk10PhnxD8Sr6OzjmvILLUYJm2MIoR39cqP51YMyDTrfU9IjcKyhptMlBdfrGSDj/AHT+FfYmpfsx/Dm9iMb6BtQHcFS5kXn/AL6rOl+AHg3S4fLg06dI1+6PtDnH/j1bR4nwlTdtEPJKytZI+VNGn0TXEdWUpMPvROAGU+44pZ/CWh3EmxnRB3JjBNe3eNfgR4Pv7aRoDd6PqajMV/C5faf9pT94fjmvDNVl1b4fanHZeJLfz7UnEWo2xzFMvsccH2xkelezhszoYte61c8+vltbD+807fiv8x6fD7w46AR6pFG2ecBlH1rU0vwZqVpcCXSvGj6dgceVNIi/kFxXtvgD4ReCPiToNtfad4huYrqWPfJYi4ikki+uFBx7+9dDJ+yjp7DMeuPj/prbqx/mKxlm+EpTcKicWvVAstxFSHNCV0/RnH+DznTLm38X6zpPiZ2j2QSzwIZI+e7nknk4OM+9Q3NhpdtbxNot8+nTxMGO2bzI25xnynJUnB7AdK6qX9lIqCYNeiGen+hf4PWVL+y3qsYIOr2cjjkExumR+Zrthn2DatzL8TjlkuIT2bv6fkV/EniLUdP0GVdU0+01W1CgjUNHGJUbHDSQ+nUEqTxmsfQ/GFvq9hp+o28iSXNgyoPLbJaPJ69yRwPw960bj9nXX7PmK+sXA9LmUf0rlNS/Z78VaZdte6Xc2lre5yy/aD5cv+9kDn3rrjnNCbXLJNepjPKKqjZxaZ634msYtb0aS4VImbYXicr8ykcjB913fp7VyGgWkxsLlrFjFMkeGRjgMA2Dk544YfrXlc/i7WNC1VtG12W+0DU04MLyfun91boQfUcfWuw8Pad4w1K1e50qOe9gPys0AWQ/RgpyOncV3Sx1JpVHt3OJYGqv3b+JdP6/Q5vxxpDX+l3DR+ZDbxSFkDrhUlwCVGPUZx0r13wZcXHjr4DxSEM2raGSY2/iKryR/wB8/wDoIrhr/RPFckkrX3h2+maThm+yOuf0Oa9t/Z+8J6rpPh+9kv7A2MdzMDHbyLhtoGCSO2ff+tfOZxi6SoqrSleUZJr9dr9LnuZbh6irqFRe600/Rr/MveHPAmg6/oWm6nFPdQz3Nujuba52EMRz0+tT6x8NbTSNLvNTttW1dGt0LNBJcs6OM8kq2R79K848UfB7S7DxDfWgsoRGCphdkRXIcsRgnrjGKzbn4QTW5eCaG8sVPTy5ZUEi4HPD4P5VpDG0JWut1fzsbfUKsNpXs7fcetWGj6hBFJHFeQzrMBu+0Q9frgis/wAR6p4i8P2hjubOzu4ZlaOOaAyfJkd1+Y9/WvN9P0nxNFavJa+JdUtGidoxHNcGXGOP4w3pU9l8QNZ0zTUOua/HqAdSyrNDFGY/clQP1q4+zqPlgtRctWhadR6HbeFtTuxpUQjt5bbyU2uXZQG/DPqD19K7vT/FeiQeHru11ES3M9wpUKEGY8jH3s1816r8c/D1oSJ9Xhds8iJi5/Subvv2lPD1uW8s3V0ewSLA/wDHsV6tChQo+9Opr6nlV62IrcqhT0T00/Pue3LZ2KSHfJJMfTIUflyf1qWKWytm3RW0at2J+Y/rmvm6f9qFckWuiSS46GaTb/LNZF1+0z4hlz9m020twf8AnoS3+FdMauCht+RxPD4ype/5n1pceIrm8cNNcSTHGNzsT/OoH1Nu7Cvje9/aB8YXXS/tbT/rmi8fmTWHdfFvxXef63xHNz2iYL/6CK1/tChH4YtiWXV5fFJL72fbkuojGWcKPc1BNq0EalmuI19SXFfCdx4y1a4B83Xb6UennSEfzqhLqpm/1t3cy+u4k/zNQ80j9mn+I1lXep+B91XPjPR7TJm1S0ix13zKP61l3XxS8K2yhpNfsSMdFnUn9K+JBdWwOf3zfUqKQ31sgz5LEf7T/wD1qn+1Z/Zgi/7Kp/am/wAD7Hl+Ong23BzrER9lRm/kKzp/2i/B8Wdl5NKfRIH/AKivkY6rbjGIV/FzTTrMYPywxg/Qn+tQ80r9EkaLKsOt7v5/8A+q3/aa8OJ0t7+T/diA/mapXH7T+jqP3Wl37/72wf1r5iOvkEYSJf8AtlSr4hlJ4ZVPqEUf0qHmeJf2kvkWssw3WP4s+jpf2pIQCItAmcDoXuQP/ZTVWX9qK5ckReHVz/tXRP8A7LXz5/wkUwOfNcH1XaP6UxvEUv8Az1m/7+YrN5hiH9v8EWsvw6+x+Z9AH9pjWXXKeH7cN6tK5/kBVaT9o7xNICF0WxAPqJD/AOzV4KddlfqZT9ZG/wAaY2rueiE/V2P9an69iP8An4y/qVBbQX9fM9xk/aD8Wknbp+nJnsYpD/7NRXhh1CRzxBz9CaKj63X/AJ2V9Uw/8iP6QtPhI8Q3l7OIpFlljgiljtw771U53NyBgsRn1GOOldFaJbyXN3cO6zCL91ufkLjlvpzj8qQvFYWMUdmqv5pKxJjO9zklifwJJ+tOj0pba1trdp3lkHyl5MEv3Y8+tcjdztSsiOW7mt5II4lDbxlkVW5JBJ56dcc1Sivv7bmewtLowyW7lbrLkuvAOFOOeo5HHPWr+o2kUt8hiDNerGeQSQik9cdM8cZ9/ertjZ2+nw+VFhAWyemS3Uk+pqbqwlFt67EMOjQWtskRLz7AMGVidxHIJ9/eqhhma0VbWNLDUbg7mJUOUGcsSe//ANcVZ13WrTRbPzrlyEdhEojUuzMxwAAASeSKitWuFBnljjS5m+ZlkcZiXsvGc4579SaFfdjdizpmmpptusUIjCAsWKryxJzkn1z1zV4D5hyfpTI+Ap46etSb1HcVL1LRjLIH8WyJu5SzQ7fq7f4VtYrmtNlE3jbWD08qCCPOev3m/wDZq6TcPWkW9l6f5i0lLuHrSZHrQSL3o70ZHqKMj1oAKKAaBQAdqDR2oNAB2oxR2ooAKMUUUABoxzS0mQKADFGKzp/Eel2sDTS6hbJEoJLeaMYBwf1rBvfiv4bs5rmFr9XltywkRRyMKW49fwoFdIk+KluLr4d+IY2kWJWsplMjdFBQgk/QE1+bfg7w1ffEn9jO1h06CBf7M8TXLSmW5SJVjW2XLlpCo6t06199XPxq8JeKbK90q5eeG2uLaSOeRwAFVlIPrzg9xgV823vwv8IeI/DUGkT6xremaM90XsLG2eElg3CNKm0AdOgAxxnLZx0U5xgryODE0alZyhBXUkvk1JP/AIB8QeAtCg+H2l3UWmlm1DUEdL29IKsY3+9Cg7KRgHPJx6VoqrYwAMelfXV5+xdoCRysnjS6syoJUXOnrJnnA5WQdeO3euf8SfsZyaVC7WnjKyvCqb8SWckZ7Yzgt6itViqTWjJeExC+KLPmi9nCxquSMAdq+5f+CfcA/wCFc+I5x/HqSrn1xGP/AIqvh/x/4L1TwV4lv9NuJxN9lmaIyRj5WIPUZAP5gV94/wDBP6wltfgrfXEuCLnVpmTp0Eca/wAwauVRSi7GdKFozl5fqj6On4Y/h/Wm/wBz6inTkHPpSiMkL2+tc10lqY8rb0K4GTWVcMzznMmxQcAR8sR7k9PoPzrZiT96vVjnoBWa9kRO7OcLvPSl7SUn7iH7OK+NkEUMdqx2rhjyWJyT9T1NecfEz4nWng67k8hkm1AJhY88Rn1b/Cn/ABC+KDyasfDvhKI6hqsw2vNDyE9cH27t0H6jzjx14EtvC3gXUrvVJE1DXJ3hBlfkRsZVJCZ74Dc9fpRKPK06ru+3+ZcPeT9nou/+R3Hw50nU5NHuPEWqajLc3GqpvW3B+VUz8rH/AGvTHQH8tHxSuowzLeRXJFtHOQ8XTb82M571o6S72vg7S7SOLEqWcQw3c7BmqnjTcPBGtE53KkxP1BauWpGT1n1aOuEoqXLDoVtE8Xabq2rXwjuo5JWEabY23AnHOCO2TV95gulzck/d7Z/iBrwTwR4P1nS7nR9a09ZZLUSK92jceUu7k89iAeK9d0/VRqEa25XqGZufRSf6V0V6vNVp3VtWdmJwtOhGcaUubTU2Db4SJevygfpSSIYtpBGR2+lWbpUjiQq20+9U7gfuiScnnH5GvCmnHVo0i09EzDe9ea5B5AJrr7KTdZqpPK8CuNUBplxxzXSaexUupPBXgVtldVxxKv10MswpqVB26ank/wATHB8UT+yIP/Ha4W6OBnPPvXY/EaQHxZdrnLAJwf8AdFcZeZYE9PY198tj49LQzLtsjjnNYWoyCONzwuBnmti8cICSCT7VzPiK6WPSb2YHASF2yRjoprQst/sjRSn4T63qcaq7T6xcSYY7Q2No64PrX0Ro2ganrFpHcTXyWUDfdSBAz4/3myP/AB2vm/8AZSv7q2+ENvYRQCSO4uHuGbftxlznPB4OF7dq99tvEGrJbx2tvNbadAowBDF5jn33McZ/4DX5V9YoOtKU7vWX38z9PzP0Z0qkacYqy0j93Kj52/bAsEsfiZ8NtKSaWbNxLOxnbLHAX5vTHUcADINfSvh+Q2Pwy0JegYNJ7/fIH8q+Vv2gpHvf2gfA9rLM9zLFZSXMkspBZizlR0AA4QcAYr6we2a38GeH4jjb9nU49mJb/wBmolJOtJxVlyfnIErUYpu95v8ABHP2Ph0X9wyR3LMrMScLjP4n/CtVvDdpEpLiS4I4zM5x+QxWjolt5Mm5l2ZBYD2xj+tSX0ysdgIGT/KopU4whdrVinOUpbmXpkEcM8aCKOMZ/gQLmt3xZ8N/DXxF0I6V4l0W01eyxgJcxglD6o3VT7qQaybE+ZeonG5H5zXc2bl0YH9K68JNtu7ObELRHx/4l/Y98XfCzUptd+C3i+509t25tE1GXKuP7qyYKsPRZB/wKtv4TftR+K9QtLa2+IPw68Q6cXjDLrWmaVPNbSL/AH2VVJA75XcD6AV9TSoMH8K8Q8Z6P4v8D/DHWIbHW4NP0vRrS4ktZrJSbyddztEhZ1KxBVKqdoYttyCleqnzNI4r2Wux4b4a+IWkD4x2OkaNPLPHLrXk29wbd0iUFidjFgCpx8uMZycYq38Wf2jtAGtXvh+BbqW6tL+Vb1VUBPMQ7QoJPOCDn36V8nXPjHVtM8XHxLBfTprYuDcfanl3OZf75znJznk1zus+LLm/vrzUbpzJdXcr3FxMDhndmyzZ9SSTXpYjDxxUeSu9LW0OGhWeHtKgtb31Pvv9n79oLw/4kmvtCNnNptza5me4lZWSTJPpyOAK6v4l+JbHxN/Ytva72jj1W03SuNoOZl6d+3evl/8AYk8O/wBtXmsak9p9pbUJjEgcngKp+bII6M2T9K+sfijoVnBZ+F9LtoljSXVbaNtgALfMOSe54r8/xcp81Shh7KlBpdbvbS/r13PsMOorkq1ruck35ddbHReLvEOnalYf2ZBKt3dvIpRYjuCEHJYn6A1k3OVuJP8AeNdXH4W03RLG4e0tUjk8sgyHlunqa5O8P+lSEcfNmvLzaFVx561rvouyv1e5tgpU78tO9l3L1q2VHGa5/wCKERm8A6uw+9Cizj28t1f/ANlretPudabrOmJrei3+nSMUju4HgZ1HKhlK5/Wvn6SurHrJ8s1In0+b7Rp0EqjcskYYH8Ksx27CHkcAdK+epfg78TkuJEtfGFoLNTiEFSGCdsjYRn6VEPgx8ViDt8Z2YJ7kH/4ivUpw927nFfN//InNOVPmdub7v/tj6KVRu9OKFUA9R6V82t8FPizu58aWRP8AwL/43QvwU+Kqtk+MrQkn3/8AiK3VNfzw++X/AMiZucF0l9y/+SPpIkblA6mmhgxwev0r5xX4M/FVBhfFtkRg9dx/9kpT8IfiupyviuwPrkv/APEUOkv54ffL/wCRF7SD6S+5f/JH0U8CFumM8ZqMwbVyrEfjXz2PhL8WAPl8Uafk+7//ABFI3wr+LYxjxRp3HXLN/wDG6xlh4v7cPvf/AMiaKpFfzfcv/kj6CBZCd3P86CxBIB5x0NfPR+GXxcU5HibTCPdn/wDjdH/Ctvi6CD/wkmlk+zv/APG6z+rvpVh/4E//AJEr2lPtL/wH/gn0GHYnA4OOM1XMjoQCOc14K3w8+LqgE+ItNLd8O+P/AECoH8AfF84C+I9Oz1++/wD8RQsLJ/8AL2H/AIE//kR+2p9pf+A/8E9/uAJAN8YY1mXNsshK+X8v90jOa8TfwL8Z48Bde0oj3kf/AOIqE+C/jOkmTr2lrx2Zj/QVk8E3r7aH/gX/ANqXHEQW0Zf+A/8ABO58c/CXSPiFol1pt2phjl4LJ95GHIYe4NZXwV+Atl8HBfSxXx1O9ujhriSEIyoOijk/zrl18KfGuNiV1zSiCcnLNz/nFTN4a+NYJY6xpJOOxP8AjXTGnVhSlQjXhyvVrm6/+AkTqUqk1UlCV1t7r/zPe/MbZweopqTNkZy3sBXg7aF8bAABqWmkDusmP5mnLpfxvhUfvrCQd8TDn/x6uX+zpS1VaH/gX/ANPrNNacsv/AWe+GdS38WCOpGaY6qV3BfxArwhofjf8pH2JyvQeen/AMXRj45xjLWNo/0nj/8Ai60eXTkv4kP/AAJE/Waaf2v/AAFnucsobgnP1rOuYSGbADD71eOG9+N0YydHtXzjnz4//i6q3Gr/ABoOd2g2rf7ssf8A8VSjl1S+s4f+BxK+t0ktL/8AgMv8j1LUtAg1IMjJtc+3FeI/Gj4Narr/AIYvbfRFeaY4k+zqflkwemD0PpW0PFHxdt/9Z4Uil91kXP6Uq+Pvikh+fwU79jtOf6VvQwuJw1VVKco6P+aOv4jniaFWDhJ7+Uv8jl/2Vfg7r/g6Y63rc09ioLCLSZYsEEjbuY544J4xX1TbIksZy7JyQDXgQ+JHxFiKmTwHcnsdqMf5LUw+MPj61BD+BNQI9BC5/pXbiKeMxlb2tWKfbWOnl8RwUY4bDU+SnPzej1/8lPcGDRgdHz3AzTJWQMCzuB0weK8Uh+PHim2JMvgXUo2HcW8lXG/aTuhCEvPB2ooQMbmiIx+Yrj/s/E3+B/g//bjp+s0f51/XyPVLyKGdXU4yOQGOa5vU/DqX0LLCzI44PJHFcDcftKaWpxLoOoQg9Rn/ABqra/tL6LDJmWxnCOuG3kHaecY/T8qccvxbT/dtf16mixVGO1RfejE+Jnw2l1mya2voP7Qt1yUWTiSM+sb9R9OQccivn/4b/EDxb8M/HE1h4fS4vZGla0W1lh82TaGHG0c9u34V9S/8L/8ACGoIfOE6gjpszVHSvGfwxs/Eza7BbmHVGTY1ysDBiPft+PWvZweJxmGjKnXpykmtLp7+emxwYujh8SoypSSkn3X4a7nuVpqc9xaRTMSrMgJRhtIOOhFOOpvsLMquoOCSua8/j+NHg+XaV1Ly2z/GuP61e/4Wl4TupCV1q1XcMFd2Oa+dqPEwlezX3/qj0qdODSWj+79GbHi6wj17RLkQwRC9SMtA+MFZAPl59M9fbNR+EY7T4heGLWOdd4uocKxOGibHX8D1FVI/G3h25VRFqtsT0P7z9apfBbVLMa3rGmwTJLDa6g+xozlQsnzAfgGx+FaU69TnjVb96LX3Cr01GlJW0/r/ACOVvPCUNtpF3G+o6hpwXeZTHKD5ePvHkcHivh/xto1xaTG5ubuef7QzSQwO5Z9hPGfwxzX2r8dLJtG8S6hGLqdDqTmVo0kKqqMAz5HQr95a+QdYnuPF3ied7WMytM/k20a8fKOB/LNfrVNc9P2r6nxNdqnP2S6a799v+CeZPO8b4CFceq5/nSG4lboZD7KMV6pofwy17V9TubEWYhuIFV5VuGC7FPQ/pXpemfsoXusxRPFr1ut06ZaIwNsU5/vZz3/u0kuZ2W5yTmoay2PmAC4lOBFK5POME1at9H1K4G6HT5WHTO2vb/HH7P8ArvgC5Vp5bW7jSMEm3Zs4Y4BwRWdDaCytUixyBkn1PevRw+EdWXvaI4K+L9mlyWdzykeG9ZIx9j2H3YD+tIPCmrNgPtX6vXplw7f3RVB2yTmu94CmurOT69UfRHDL4R1A8PKi/wDAiaePBs5b5rhce2a7BmGKaDhhwaX1OkivrdRmR4f8FWIv0/tS8nitMHc1tEGb24JFXPEXhHRXu1/sq6vJLbaNxuUVSG9sHp0rR3gdutSNGBbkjLElTjHTg1X1aklaxmsRUve5zEfgy2HWWQ0N4Ws4DyHbuPmrfLN2UfjUTgyH5sewAo+r0l9kpV6j3kYq+H7EE/us/Umn/wBhWI6QD8Sa1doU9qetuznAxU+xguiNPayezMn+xrNelsn5U4abar0gj/75rVa0YHGRUTQEAn8elHJDsh80+pQFnAuAIUH0UUv2dP7i/lVlFL5wOnpQYWz900+WKHzMqmEDoMUVbWPg5FFS12NYy01P6JdB0yS2LXtwhM0g2pEh4t0GBgA9zjLY78dqtajqCQXKpCBNd7cRx5wCzZwSfQBTk0mp6tDpVtcyXdysHlRtLg8AqO/HPfsc1j+FdKF+sut3HnR3V7gtAXwYUBO2L5T2yc9ckmvF31Z6PkjoLGMadGsU04eZvmaWTjee+Oeg9PTFeQfGqWV/EKJbztBILRMSDOAdz84716xe2MVxdJF9iV94O+Y44HbBIznOK8V+JISPxXcRxu7LGiR7WYnbgdBknjkH8a6cIuaqr+Z5uPk1SS8zmLZp47eJLi5eeVOsuSvPsM8VI9y3P7yQj/ro3+NRE7jjtRwF+lfQNI8Ft73JYp5ymTNLgk8eYelPM0jcGWTP/XQ1BCxMIbr1/nT2wQM8fWptoU2+4fNyBI4HfDnn9af9omA5ml9B+8b/ABqBnAPBoBB96LIOZ9x/2mbJxLLj/fb/ABpouZzIczzAAdPMb/Gmk9PfvUZbbI3OeBRYOZrqWPtMoGBNMP8Atq3+NU5W1B7+OVdSmS3VcNASTuP1zxTg/wA1KXJJ4zVWQuaXRnc/Dn4qNodw2m6pI01mX+SU8tF/iK9zt7iO6hSWJxJG43Kw6EV8W3d5t1CRd38fGa9M+G3xYm8Nulne7rjTmPrlovce3tXlV8Oql5Q3/M9/DYj3VGo/mfRXag1xep/GTwfpNoJ5dbt5AcYSAmR+fYV53r/7Vmm2yuml6RcXLkEJLcMEUHHdRk/rXmKlN9DulVhHdnvFNklSFSzsEUdSxwK+Xrr9o/XPEFtJLFcQaHb7NoMcYdiw5PzNnHGPyrgNV+J1zITLd6ld3zvgsQS21TnPXvWioTZDrwVm3ofYl5470Gxd0l1S33oSGRH3kEdsCuS1f476DpMdw8u+JYmI3TfIDgA5x1718iS+MkR5Lq2ju/J3Exb5Rlfrx719Fya3c6/+y1c39vam71O70qaGCNU8xwzs0asBjtkH6CsMSvq8VJ/5GlKftYykt1b8f+GI7/8AaLkuQwtwkEbg7WSMll9OTkfpXIX3xt1o3EbRuZkQ9HkYgDGOnHXJry9JAgC5OBwCe9J56jGWwB3JryniZo+o/s2i9U2dV4j8X/brCGK0ikXaQJVJ4bJBYjvjg/nVK+060Gly3LT27XUkjkBGZm5GG6N09DXlR+O3gFNUm05/FenR3cLFHV5dqg+m4/L+tdbpet2Ws2SXNjeQXtsxO2a3kEiN9CDirWJnBK8dPmZPLKNS7jK/3HS+HLvSdGv7PUbi3xJbuYyitlT15xjn8a2bf4i6Dpu9NgDMc7Qo2seTnr1BxXnWt2tzqFn9nsypuZWCKHbaCSccmvM9L1R5bYPISEeQDJXIyBkYr1KEaeLpuct10ueJiufAVo0obNXvb7/0PqDT/H8fiC8uZEaJ1VGIDBskgZ6Y7hTVrXfFdwdW1GMTRRw29ukiLkANkJjIP1714t4R11rXxBZ3DLmyuYyHUAHc3QqB6nBX/gVd94igkl1XXrcxrkxW1ujAn7wMSjH4E9feuCcFGpa2h6UZOcE15/1+J4j8dtP+1alcXcmGkmYyO3qTyea+pP2HRHF8CbVA+GN/cOy98ZAB+nymvnf45WwgaZADhMjpXe/s4+J38LfCy0jWUxmdpGIz/wBNG6V69aLirQR8lg5xnGrzPr+p9fT6rYx3KWzXEaSyEgBjySAM/wAxRPr2mWsM0j3UcggBMm1s4wK8EvfEsmopBNhm3W80pkPr8w/9lrOuNWMcM5EpRXiIZmbAyV5z+tFHCuUbz3Nvdd2noj6Bt/GGm3UTSRXUKxRqXYlsbQOpNeK+LfiJqnxD1qbw/wCETtgyftOoOSERO5J7DHbqfzFeZX+t3fihnsdNkaCwzsnu+nmd9o9a6W0gi8ORtY2A8iOMvGxU/NJ9/JY9zj+QrtVCMdYmagqrvb3fz/4B6N4Ti8NfDqG8s7MvfagIj9rvWX55WBXIz2XngD07nmuC+NGpw+ItG0qG1DRm71SONkY88I/9StGimW4ub5wGK+QyAAZydy/4VgeMmmi1zwdbLGyv9slnKlefl8rBx+LV5uKUqdSKW1m2dKp0+bXdOP8AwT6OnSKLy4Ay7kACqPTtWBqkn/EkuQf4pH/9DNcLP4nvzdiRpGWQ4AJq1deKJJNEeFzlyDlvU5ryVU5Yc76Nf5m8qXNLlXVP8zY8L3CyaTq5PGHEf/jv/wBeqVxYpZWE0sIxK24Aj/caqPh/U4oNImiSUu9xOZ3yuNnAAX3qa/1IGyaNTkqkkn5RtXVVrQrYuHI7pf8ABZDpShQk2rXt+Fl/mSaV4kW/Rra6GydOCD3qaa8W2KRM25XJC8/7JrnNbBmC6jbLsmH+sUdx61HHqJ1K3iKMBMjcA+uDXh4fEXqfV6m0v6TPQr0vd9tHeP8ATNKCb/SB7Gt21uh9qiGeuR+hrloJ2LhmTk4JxWnaXLC+t1YYBY/yNZYSbhiYJ/zL8zTERU6Mn5P8jz74gc+Kr5vdf/QBXG3h7DpXWePZM+Jr7nIyv/oIrj7l8nIr9TSPgE9DMuj17VxXxEuTbeENblz0s5effaa7C+bJzXC/EyyutV8F6za2Sh7mW2dUTIGeOeT7ZpVJKEHJ7JGsE5tRju2dx+y7pQT4UacC2HeNMH6ksa9aSzZ7kQBu/Oe1eafCi1t/C3hbQdMu7w2zf2ek0jbgqhsAYz+fftXU698RvD+k6Q93Ff216lrIpvJBOJViQnBJyTg+wBJr8ZhFSV56Ntv1TbZ+p1ebmfKnbRfckjw34vIJv2rtItwQ5t9DjUkHOCZHP9a+xNTtx/Zuk2x/5YRQA/hEuf5V8Qvrtp40/aovNQsI3jsxp1uke+MoSMLk7T2PJFfb3ijUxYXQWNN8kY2kZwAdoHX8q9DmXPN9OWC/NnFKLVOnHreX5lSzmlvL2d/uoP5Cs2S6U6g2Tu29qsaTclLW7kaTadncdzWRZwvPI+3O6Q45HOK5Z1naNt2XGGrNjRUMsrSYIBfcPpXZaXKGiJIxuOAK5+wiWys23dVIBNa2kzb2CqcqOh/nXZh5cjVznrLmTMb4g/EnR/h1BavqZmaS6ZhDDAm5m24yeoAxuH514d8Xvju/ib4d+ILCx8M6rFb3FnIDfTx7I0X+90OR26969T+Ll/4s0zVdFn8L+E4vFDMs0cnmXKRfZyduD8xAOee46e9eVeKfB/xn+Ifhq40O90zw9oel3lobS4WW5bzeSG3q0Zk2kFRgc++RX1FB4aMFOo9fU+frPEObjTS5fnc/PXW5R57MeT61y2oyboWA6+lfaZ/4JxXk26S/8ZR2wxkxxQvOf++iU/lTfCX/AAT302S8jl1DxPNNGrZMS2gXcAe/znrUVsfTSdkdFHDPS/6no37FPg/+wvB9lIybXW1Dt/vyHd/IEV6V4+labxh4aiY/KusQBfwVm/pXY+CfA1n4D0prO1kaTOMswA4AwAAOlcb4l/0nxt4SU4JOrFvyglP9K+EanCnCNT4pTu/m/wDhj6lSjOpKUfhUbL5I9M1EE6ZdH/pm38q84uid5brkKf0Fel6qgfTbkA4/dt/I15ncDMRbvtFZZxK9l5MWAVr+pdsSWUZNaAjwOBWfYIQoyc81pryteBRjoepN6iKvSlwNuMc5p4XAHFO2cZ711JGLZEE496XZUwjGaGj546VaiTcg257UxQsjOgPI4OKtBKFh28+tDiFyrDE0aje29vXGKc6KwNPmznIqBmPUH8KxlJJWLSuNe2XrVfKrxirAlzwaY8av0Fc0tdYmi03IJCu3HWq7DEgOAR0q1Jbg55qrKrR89s1zybW6NUh/ll+1I9ueeM/WmG4aMd6ab1yRwcVi5w6lqEugeQCoyOlQyRYJwOKlFzgYK8A9KR7hSCApqJODWjLXMiq0O88dakjs2/D60why2VU1MkjjG41zJK+po720ZBIGibnpTxelotuelWTGso5qnJaskgMYzg5q3zQ+EScZbiwsW+YH8KllXKhiuT6jrUizQqqh4ijA8qO/vVpZY3I+QKO1awV1a5EpWd7GUGCDJXOPWhxuOQuM1cvDGVOBVVblNg9actFa4K71SJB5MkOGGHHWqybUYkHIBpLh1YZU5OOarxli2QfwqXU1SRahdFozqHyQKs2a+fJyo2/SqbBXTkEn1pIrh4m46VcarTu3oZyhdaGnqGkxiHeuBXOy28AfEkMco6fMua3o5GuxhmO3pimXGlRlSwfFdUpOfvQ0MopL3Z6nOSaBpd5kvplo3s0Cn+lRnwJ4euPv6Hpzt72kf+FdHZWe8kcYB7VYe0SFN28Bwfu45P0qoTrJX5n97/zFKNNu3KvuOGu/hv4TIy/hzTD9LNB/Siz+DPg3VN6HQbNHAyAiFP5YrrbhkMTeYvPbFQ6Yz2SiTdsO4rknqP8AGuiOLxEJL947er/zM5UKco35Vf0R51f/AAM8GpOFk8PooJ6rPMv8nrc8I/DfQfAb3DaJatZm4fzJC0rvk4/2ifSuy1dIBaJIjks3TnmqNvLuijlJ3AEZFVUxFafuTm2t9XcqNOmlzRjY8U/bHuBaaBYaxHkXF3AbJCOxY5Y/+h/kK+dvg/4eN74g+0H92tuPLV+wcg4/QH86+tf2oPDi638M5tkZkaynE0YA6Dr/AFavnzwDokVp4VSRi0N5cEzb84xnp+mK/R8txUquEjCW8dD5bH0EqkZR+0vy0/Kxu/D3R01D4na7Bc3ciqXtbbeTk8qSc+tfSmnfD+HSZd9teyq2P4lzmvlb4bzQxa94jvHnIlF5sDswHKqBmvbPCmp3Wo6nbp/aZmikyrgSKCnBweOle5QlHms1qeBjIT9+pze729LFD496bLZ2r3E0yzBrPaDt287sf1r5V1CTY7gc4PFfVP7QthHp/h6KSO5knMiiNvMk3AHcDx+dfKF+2WY+rV9bSjyUo+Z4M/ed2UGl3Hmq7IAeRUhJ3E1HI+e9DJV9iNh7YpmMn60pJZ8D9eKS3niSYGZXaMdoyAf1BrO+hrZnQ6t4XbTtES7kmBkGMImDkHOc4ORjjr61n6StrPcQQ38721o+3zJo03sg3Y3YyM4z0q+/i6KWyktph9ohkHKPAgYfRxyK583EZjGCRhSuzv1yOawhJu6asP2clG17vuep+OvgcvhaHSZ7HXk1SHUpFSFxAUGCMhs7jkYrAn+EWsQTlPPtnIXdksw/pXefDfXI9d8N+C9NutrPaarMnzjOY1j3Ln/vrH4V3WuC0TxDdJH5fkKQUCjAIwMgfrWVWUkrr+tTTD/vHyy6L8btfofLus6LdaJqMlneKFmTBO05BBGQQfxq34f0C+12d47GDz3RdzfMFAHTJJrb+K5gfxteG2CrCqIAFJI+6K6b4F28TT6k8jBcKgHOCetTUk1C50SXLNJeRyDeB9cZ8DT3bPTaynP61TufCesRwys2l3W1ASWWIkDHqQK+ipzDJIrxSbYjlWDjv+NVdStkg0bUZDIihYJGwCB2Ncaqa2sdyppv/gny9aqW3jaT34FTOgIHGK6j4WeLIPB/ihr64iupVMTIotFVnzkdjwRXWeJPGiajqd9LP4VumjuImbE8GxlBXh+F4x1zXY4Ns4lUtJxa0X9fgeY2mlS3CqwGAelFadhrcECKkiEbeBj/AOviiocZ3LUlbc/dy98WaL43vVEMjX+jafJvee2P7q6nU5CK2QHVCNxwcZ2+hrqrSW8kSFoLZYLZFAELuMt05yuQABnj9a/MKzubiRFisrmaKOHaYUHCtgdSDnI/nya3l8VarolsA1/eRtu8sLDKQH4424714bklojL+1qd/hevpqfox4h1a9sDDbWrQvqV4THawlCVXjLSOc52qOT06gdSK8N8X6Yuh+IrqzW5kvJEKmW4lOXkkZQzMfqSeBwOgwBXzDpHi7xOs7SLqeoSapKhXy4ZmLRoD0GDwCQMk8evSvV9D8VtcWEUd88qX0SoJ3uWyXYjLENznH1/GuvCVqVObdSaj6tK//DCnVnj4fuabdn6/db8TrlYc5p29SORWA/iawVcNcA+wBqB/GFio+V2b04runmuAhvXj96JjlmNltSf3HTRHEajNOJwvA596841TxrqwvIU002cdpj9404ZnB9gOD27j8aonxh4ja6wb20S2C53rDly30PGPxryZ8SZdTbjzt+i/4J6sMgxk0pOyv3v/AJHqRGT2+lGQBivLbbxb4ha5cz6jAkKsNgjt1YsO+7pjt0NdKvj23H3onz7VrS4hy2qrury+v9Mzq5FjKfwx5vT/AINjrSc+wqLzD5j59q5n/hP7T/nm4+tVj48iN+Q0OLUp9/d827PTHpiulZzl0mrV4/eczyjHL/l0zqPOBfHWk3kGsux16zvpo4lcxySDcgcfeHsavl8Zyfyr2oSjOPNF3R5NSnOlLlmrM4vXLCK/1aKdnkintpjJE6Ng56EEdCCCRg+tWNM1eR7o20ypvEjIrQvuGAM4Ydjjt+Peqt4vm6o0hcgK78dutS6VHHJriEMqhrh8+58tRXLKdj0KNPntFdf8h918PBcyvOL9xvO/acgDPOB+dV2+H7pyt5GjAbd2SDn16V9RRfB/QbmziY/aI3dFJ2ynrj0rG8RfA+FNOll0a7la/Qho4rtgYnweVOACM1439q0k+V6fI3nl9SF/Lsz5vuPActnoUMC3kRkaaRmJyRjC4/rXJXk9vo1y2l3U8QvZgrrGhJ+U5XI/mRXv/wAbNU8E+BPBmj2Opaja6R4qciY2s9ztO18hyQTgLlcA+31r58m1fwVq2NQ1TV9Nt7xJmjgn+3gMUUKcdQDzn1+tejQre1TfS5hWoSpTsrtKx09x8O9RgCSwatp0gijBCSeaokYDP9z1q0bjUvhX8ArS10jxrjVtX1NY76wljidYUbzC6xnhgNsPUk9Tz0rLuPix4daFo4/F2lpxjel9bgqfXDN/Q1wOreFtJ+I92kUPj9r8QIXNjDe28zMAeGCxgYwSSTz17ZrmxuH56XNJ3Udeh24TETjVcFCylZbPZO/6f8MetwsRGgJXIHUHIr4A/az+OWqeKfH174f0q/ntdF0lmtmjhkKLPMDh2bH3gDlQD6Z71+kSfD6Gw+GJ8R6hrrWiQaW17MxjUJGFjLk4POBj1r8W9UvJLrULq4kcvJM5dmPUknJP618nltWjias+X7Hl6n2ebTlSUaUXve5Qe5maTarFmJ/OvoD9kvxhrnhL4oaRpk10w0PV5DbTwSNujEhU+Wcdm3YGR1zivGvAXhe58Va28ULBBChld9pbaM46Dk9a9Pt9An8JeKfBkMTyrqd9qELxiQeWCPNXa2T059ema9qsuaEr7Hl4GUqeIptdWlbvd2/r0Pvn4iWRXwjfPHK0cvybWjO3B3r0/wD11xJ8PXdjLbQLvMcc+5g/TnGPTPQ/nXqGteCddg0LUNQu3t/senG3nlKiTMo8+MbVBQDPPc175J8fPDTS3YkstRAuJVKCXTmIC7FBV8Z7g/hiuDCYqUaX7mPOr9P+GOvM6MHX96SUklo/vPmp1BmjxCXubdxcW/l/JlhjKg+4Gcd9uO9eoa5quj+GrUalezxRLI9rIiykHKiCJskE5PTp715PreozS+Jbm6tre4hj+1SOjmFwUG8lGC4B6elebfE/xncfETxdcCQCxislW3iZh+7SQIE3Yb0ClsdgvSvXo4b6xVV9F/Wh49TF+xorktzN/wBP9DtvF/iqy8e6rJaxabfhXYkzB0jREPQsWHBPZRuOOcAV1Pw51G20zTodFljjjlt28q2bfvaVScjPyjDZJ4Ga8isb62sIFjtrlmjjX55Fw8jfVj0Jx359uM10nhzR5r6H+0r+VrDTUPykcySY7JnqffpX0lbDUqlOzdn3T/q581SqOhPmSuuz6/8ABPofVH/svSo5Lwi2UWzLhyAeWbt+NcpBp+p/EFlk+ay0JGCjJ2tcYAH5cf57ReDzb+PjLqOp3ZewsZBDHaSOSGIUEM5P3uPz5/H0CTxJpmnWjusgMabgwiXgbTgj04IrmoYeNGHInoXXxM5yvJfLoVbDwdb2kKQ+YViUDCRAADp6/Q/nWumlWscjP5Id2dnLOM8kknr9TXNw/Ei0vrNLi1t5SjyGICXC/wB3njP979DUF34xvVhYrHGhZW2gKSQQcGupKK2RyTrVZ7yO6hxGRjCjPArh9bc3vxp0GE8pa6a0p9AzNKP6LVbTdbv7y+tA8srr5kZkXsORkccVS8PXran8ZPEVwclLW1SFDjgcJ/UtWdRc7iTTfK7p9/yPTL6bMDqeRg8Gs1bG1n05N8KEmMZI4JOOvFOu5S8TqM7mBAwOa8V+GHj/AMSa/wDGTxvomrWN3p2naaDHZJcJIiyopjUSKG467+VAyGGc4zSlThP3Zq/yFCUk24u2nc9fi0eCGP8AcSNGf7rHIqlPK0L3KyEq0dvIT7jaR/WrX2gqcZFZ3iCZbm2WEOqTP8i5PJ3cf5+lebVyqkpe1oqzV9Fs9Gd9LMqtvZ1HdO3qtUaOk6jbXloypIr4GCK5jXbWawFzcW2U2qZVAPcda5/TdSksLwHlSDtYfzqXxr4ja30+6ZG6QbR9WIFfmNGt7WvTg/i5kvxPuq9P2dKc09LP8jdsvFkDWkMzK4YqCcc1oaN4oi1TXbWFFYEbmyfZTXm2k3rRWUCOcgIM/lXW+CbdZdae5UYWOI/gSQP5ZrTCV5YnNYwp7c/4Jv8AyIxFNUcDKct+X8bL/MzfG0m7xDfHOMuP/QRXJ3bZ6E59K6HxhJnXr09fn/oK5W6mwSAcV+ypH5pzaFG9IyccEd65nxFdJa6beSyyLGoiYZY4HPH9a3LyXnPfvWLeTDzULcgMOv1rDF0XWoVKSdrpr70dmEqqlXhUavZp/iej2/wx0G+Omve6el+lvFvVLl2eMSEAE7Cdvr2resdJ0qBobb7DZwxqySKI7ZFHDZIGAMdBWnaRytFG6AfMgb5R7VmQwrKWYk7wSRj61+FyqypNRifqVlUu2fP+gxrq/wC2H4mVSAF+zQ8DocKK+wPHcv8Ap4XkKAxx+Ir4x+G8xu/2nfH91nBjvQgOfQkf0r6p8QeJDqEqXjMNrDc3Hpndj8RXpYmsoqon15f/AElf5nPCm2qdvP8ANjY3dlaMtmNsdPXtWxp7Q28WYhI0pOAT0FeXeFfibF4q1xrGLTp7ZV3Mkjnhtvt2r0SwliinBlZtqjPymvMo1k37rOmrRcNJoupqEp85GBAyXFdV4WgxbrLISJHJJU9hXntteiXUH2sWUHr7ZruNA1hdi78bnyeBxXfhKyc7tnJXg1GyR0ErrvUHryc1QuLkHABBAJzVS61gefMQc7B2/CsGTWGklGTxk5r06mJjHQ44UWzR1O6EcILHlz+lZOjMszSEdMhc/iKo6lqYuZQFJKoOCfWo/D2oDcRnhnz+FeTLFqVVLodyo2gdRdXPzlBjG3r+Neea1Cw+IPg8HgG+ncfhay/4109xel7ogElcE5/Guf1Z/N8feDSSMrLcn/yAw/rWU6yqzXkzWFNwi/R/kd/etmxuAT1jb+RrziXm1b/c/qa77V5jHp1x0zsIH5V5+Wzbn3X+rVhmcryivJjwkeVP1Rd05twGTWxEgI6VkaZyiVuwpkA15tDVI7aj1BU/GniPg96UcMRjgd6fuAzXamjFsjWPOCOacycUgnSJQDTJrlTkDrUupFBZjwgpMBR1qo9yQaiN8TnIrJ4iCLVNlyVFYZ5z61QliwxppvDnnpSNchhmuadaE0aqDiROCBxTFmK9elK7h84Iz71VlZs1586vK7o3jG5caTcKqXKcH29abDcFSBnirwRZ4jgY4IoU1VG1yPUoqAwHPSl2Jnk80s2InHY4oERmGRzWN7OxXS46JY2bBIBqaSzj2ZB59qqH5DtK8+9PQuqkgZH1qlNLRolrqmLHtQkbeKHUc/LjimxSF3AHeo7tWBHOPxpc1kO2pJCUDjceM1oiGOWPIIFYpj4GJAG96miu2VSsjDHqKcKqjo0EoN7CXSgvtJyR0IqNdsbAE9eM0ye4zKGVQV6e9XtNtob6YI3f9KzvzStEt+7G7HpbLNFlfmrPltWUkFcc9637nSRp/wA0VxsQ9QRWBqEymYhZS5HWtqseWPvbmdNtv3RsdkzZA5pY9LkzwKbBcshBU4NaZu5I4/MUhiB0FYRUWaNyTsUzpNztyFyKpyWsqvhxiul03VftMToTjHbvTI7GS/dyFxt7tWzjFpchmpuN+YxLYeTgEY+tW5IzOmO1Pv8ATp7ZhlR9abFIBbSZ4dV6VUG4vlYpa6oz1LW8y7M+9dDYE6gpgHAY4xXMJfJ9sTeNyZ5FdPOVsbeKeFR6qCTit8PLVvoRWi1ZdTJ1/Tm0qcxSALu4Rs9apaZaxvvglnVg2DwASOegz0rqvEOq2et+HwHiH2mI7i4Nebx6qtvelwhDRvggjrV11CE1KOqKpKVSHZnWapohTR1lDEYBxk9cVi6JZ/bbaWJ5ArRnOKsXvjAalpn2dkEXlkkYzyDXIrq8lrf+bE5HqPWpqVaSlFx2NadKo4OL3Nrxpaprng/UrObLK8Gxse3yn9Ca+VtCj/srVL+zjRngjIZVK7ivt/P8q+jbvW5bmKZCcq+eOleHSxDSNZ1VnimDPM7B1X+HqO/1r7LhzEqrOpS8k/xseHm9F06VOXn+aOc+FNxaSf2jdSHMk2pSvtZCcjcP/r19OaLqOjKYzHAqsBhSLVl/LivmT4VxEeF7eZYHm82WU7gO5dq928O297p8Fu62MoiyCwYAg4NfpOCptzd1ofn2YSg7vm110+ZhftI6nZ3fhrT1gBSYTYYNGUyOvcc9K+VNQAYHJ/iNfUn7SOpm78OaVC8DREzswLgdl5H6ivl++jDBR2yT+pr6T7KPPbVo+hjNkdOahdS3OMVo3BjDZAVBjGM1Cy46dKxb1sC7soFSfeo2jOelXXjyeo5qEpUGl1fQqlT1pu2rJXioHkQf8tFx9am9tzRXeiPa/hh4e1SxXw1mF4jPNcXcO7gsCirn9OK9J1hZorphe2cxm2A71IJPbPWvnPw58VNW8O3NhIlzDeR2StHDDcjKqpOSOCD+tetaP8XYvHshSS1htL1Y/wDVoxw4HPykntnpXPOMZK5NF1KM/e6/nqeR+Nvn8SXrYKgNtAbrxxXXfB5AI7yRlLJuVeBnB5rkfFLtdeI9QZsDMx/DmvRfg+Da6ddkW4lQygltwBGB6VnUXuWOmUr1vmd5DIpRlR3Ujn7pFea+KBL408bHQFuGtbGBPMnION7YH+I/WvSQxbzGwcMc15T8QLa98P8AiyHWbCf7Ml0BG8rDKqw7NweMAHp61hSjZ6HZUk3BtaP9L6/gZPwhsnt/ibZ2zExmN5EkPoACDXc/HuWDS9XhtbC73GaENMoblPQH6jBrhvCfiCPwr8S4tV1mL7TGsjPOtoAQ24HleQMc5o+JninT/GHjO81LS4ZYLGREVVmADEhQCcAn09a74R1bZ5bajUqSW1lb+vI5J1BfA6dzRSPcoDgDd70VTRkuZbI+29Tv4vCrxNcSxzXDMI4IVkXEhzjjpgfy/CvP/iD8TYPCXkP9ut9W1m4YA6fZvnZHxwHXOD7jB57814r8UtfvrPxnc2yXszXEFwIxJkqc4xkegr1bVPg1rWqanFKLuztI5ts892tuTNM/GR6EcdGGPavnpRo00pNnZQyieIXPGPWz/rt3f3Bpvx48SeFJ5UuNPtXkuY1n+yA7Ehz90s+C7sR3JqK+/aZ8Xyg+XBpVovbZDJIfzL4/Sub8VXFtpdx4p1CRUuI4ZVsUVlBfEahQR6c15lomtSa7JIjQ+V5WGGDnj3p0cty7GNVa1NObS7/Lr2O+WKxmDg6NCVoR222v6XPWrj4++OLgkDWI7cekVlF/UGs+X4weM7nO/wAS3o/65rGn8lrkdgx0NbXg8Waa7brfQJNbPlNsgyoJHBP4168Mny+L92hH7kcDzLHT0daX3lqT4keKpTlvE+sAn+5dlf5CoW8c+JHBLeJtdPf/AJCMn+NbnxC0zT7eOw+w2sMBYtuaJcbhgVx4tTk5HFb/ANnYOOiox+5f5HOsxxUt6svvZpf8Jp4jbkeJdb/HUZP8aenjvxLGTt8S6zyMfNfyH+ZrNW04z19KU2qxIzyuI0Ayzt0UeppPAYPrSj/4Cv8AIax2Kt/Fl97/AMzWj+IviyEjb4n1X/gdyX/nmtG0+LHjaD/V+IrlwOglhicH80rj7LUrTWw0towKR4jI246DGce+M12fg3W5tOkSyj8tFnky8jLk4weB9ayeWYGav7GP/gKNVj8dF2VWSfqz17TPjBqlpY6JcrFcX108Ec7xbY1TGWLBGyDu+VmwQRjuOo9rk+MWiaVHaNrlwnh9LtN8D6lPCgkGAeNsjdj3wP0r5s02QRaZ4aLcCW1gPPuJQf8A0OvNP2ntWknl8HbixUaRGRn14zXlZVXUKUo9F/nJfoj183hz1Kba+KVn/wCApn3PYa5Za3Et7YXMF7aTZeOe3cOjjPUEcGreizxNqMbsAV+1YGeOSFA/WvD/ANl2eR/g5oTHkZnAye3nN/8AXr2jw+Tayl3ZVxKZFbPbt/KvYnFNHlpexrpdF/wD7LgutTtrWDfpYwI1ORdqO3vUp1C9VgJNEuMnJ+WWJsj15YV8Fan+3J8QQtzpzLotxAjmISPaPvZA3AJDgdB1Aq7b/t5eLJNcS8u9J0sxqmwx26SjgjtmQ/5NfHVsnxNuaGt3tpsdiz7ASf8AE38mW/2rov8AhY3jPU9X0tjb2Oh6dZw3jSxrv3S3MsYEeCc8kg+mDivnbU7S28SXs989/baUxnmijjlgJWQhjlgQD7dea+gbH9oCw1vUft9nDplvfksTZXsJSOUnnDElgeea2vh78TbP4hfEuDQNf+Gnhi0vXgkcX32OCRnCKWG0lBkdeQ1dOEp1aNLlrQ1S1W3m/X5CjjaFeqqVKr8TutHvbWzs130ep8p3n7OnifXdHbUfDscPiDzIHuJ0tUAKKJdmFB5JJB4A4Ara/ZY8DXEHiS/1LUbC7htEtyhYxBVY+bGCAzMvoc//AFxX6F6Ra2Gg/Np2hafY5jz/AKPEYRjjoFYDvXDfGvx7pvw++H3ifxFc6NaTGyspLjyvtMqiSRR8oJD4yTgcc1wSr1JOUUlZ7b3/ACPoIyhR/eN7LX+tDnPjH8bPAuhfs1eJrLV9WsHZtFfTU0/7SiT3E0lsNqRrgkjEiHcAQAcnpX4p3UhLljx8x/Kt/wCI/wAStc+Jviq613Xb17q8nIVRk7IoxwsaDsqjgD+vNcuzF16cjvWuBwUcJzO+stX2M8ZiFianOlZHW/C/xC3hrxlZXCttEh8psnA+bgZ/HFe5+DNZn+IX7R/guxuo9+maNfpdThsShArBny2F+XhRg9Ca+X44pjtYKQDkq3Tp719lf8E+4tBs7/XtRvrK11XVXCwAXgYiGM8kgAjJY8HPpXdWlywel0y8K5TnFJ2cdV8tvxPsL9pH4u2E3wz1DRtIWaK+1ee3tUnVgIowkqyuSOp4RsAHqRnFYmgeOLPXnnENwJ/Mcy8ODjJOAfyP6eteY/HDxtYeIfEI0nS7Wx09LFmINrCEEjbeSWYn0xjI6Gud8Ga9PFZrqclyzBA0KIkw3tIRzx6Dj/PXmwzjh3ywjZN7HLXcsTdzd2uv9eZ9C+b50qEEE52yLkHJ559T/n1rwbxL4D1L/hLLm9nsvtVnFcvMixnJZXAAA59jkHHX3NevXt/PFpUaCI/b7wqPIQFnGcALj1+lRwarp3gUSNqmbvXIlVhbAZSEnOMHo78HocL37EfZUqMaUOeb36HytWpOc+WO66nEeFPDuqRWzax4o0U6NaIc22ljDTSf7UhGQi/+PH2rnPHPxG1a8lmVdJuvsUQxGYcYI9FUHIH4V0mt+Ob7W5pJLmdhExyIEPyqO31PvXL3OpbnU7Q+TxjtW/K5K82RFNO50n7PPjPUdfj18MkkOnBGij80AMZfJdgCPVcN+Yr1nU/Eu9SbS2dlJcGMLjDZcsxx/eZR/wB9ivGND1r7Ppc2mgeRaT+aWSIBGDyLtdwcfeI4yc16JpkWra54Vvbu1ns01Jo3VH80KiOMeWGz7AZ981EoStvcupK8k7HrMEmnXkQkvkQTiRmKkkbMuwx9Mqfypg8R6XmIQKjibGx0UEENG0oIPoQpP5VxEusadaW7rqviPSbeRkBkdr2NSW3TFsAkf89F/I1hT+PvBOmwWcX/AAl+lZtsfMk6uXxbmEZ2n3zWiiu5ySjK+kPzPS7HxpbzyWojVkE5hC7sf8tELgfgBWL8Lrk3mv8Aiu9PO66EYb1ALf4CvP8Aw98RvBN3qtjp9n4kjvr/AHR+RFHC+HaOEoOduBxk9a7f4R4XQbu4BGbi7d89c9P8TUySclYpXindWPRb6f8A0dxjIKkV86fs8aLqVv8AF/4lXN9cXFzFBcC2tTK7uI4vMYogZuTgL07AD1Fe93EwljK7iPcUW7ARjbjPc46+9Pku0+xkpuLdno1YtSylQcdR0zXlC6hPrnjnQZ281vJklSZXYOkUgKgKCB7tjv1r1J2yeeKxtX02yE8WpSoRLasrK4YgD5gDxnB4J61rLRXeyOezlJW7r8zlNQdRrV2gbH75uPxrE8aTeaEtlPMhQYHcVfM/mzSSkAu7Fyfc1kSv/aXiAsxLLEmOemR/9c1+I4FKrjquK+zDmn+fL+LR+rYtOnhadDrLlj+V/wAEzQhIUADPArv/AIfQ7LS6n5/eOEH/AAEZ/wDZv0rz+SMxkleleneHLb7DotrGww23e3rk8/1xW/COFlVzCVWS+BN/N6L9THiGuqWDVNbyaXyWv+RwPixg2t3vOP3hrmbkjJGOTXQ+JnzrV96ea3865q7fJ6Yr9pifmV7Iy7x8MeawdRYYJBFbV2wZs/pWBqJ+U9/c1TV0VB63PffD955+nWLgkBoEzj/dFUtzwzzRlsLuIG4f59az/CF6G0bTlbhTCnP4Va1A+ZqbiJtwyOT9AK/njGPlqziukmvxZ+x0FeKb6pfofN3wUY3Xxp+IN51zqTqD+LVn/EP48ab4a8QSaVdR6zqt7bTud0GoSWsaMzsREFBAYKCByDn3GKt/s4yG58X+Nrr72/VJD+v/ANevdp/BPh/xBBDLqOj2l5OvzLJJCpbJPPJHXHQ+1exTx0MHiqinBSuktdbaR6NM56uGnXoU3GTVtdG11fY+ZPh/8VvHOu/EvSItJ06a0095MTQgRzHZzuJO3I4r7Mtbib7EkkgCThf3ori/Cnw40fwXftdaeHadl2BnAG0H6dTwK6t3EduqZy7E5zXi4qvGpPmjBR02irL/AIc7IQajy3cvN6v/AIYt6Uzt5iIu2V8Dd6ZNdHY40+aUM/Ea7Tnua5tJzawKYm2sB8zMOpp1xq8otyGOTgDd61yU6saVr7ocoOpsaR1n95OFJ3Ack+lUp79vNJHC9PxNZQvfNmdlAAbAIpv2sFFBH8RP6YrKeKclubRoWNNLj5JmY9iAfem+HsgrKTxwMGqNzcBYAqjHy81Lpl0IVhQHGSCTWSqJWuynBtOxsLcYnbad2zt6jvWTeXIfx74YOMKq3Lc/7gH9aupIouJCMDJyPxrBvZyfG2jk/wAFtdEfnGP61cKvLK9+pLpqSat0O41/Uh9kkjU8kVywf9yvPJGePq1LqVyfLYseSD36VQacKAuTxGT+prmxOKdSpzSZpRocsbI3dGcNEOMY4ro7YbVriNLvhDDPz7iuxs5hNZpJngjNXg68ZJJb2Jr03F3J5GC5qBpfl4pJDld341Wd8H1FdM6ljKMRZSX460wKzEEZ+tQySsvIJ/Co1u5V4DkfhXFKpHmvI3UXbQtyRt71A1u7HofyqMX0v/PQ0j6jIDzLj6gUOrSe9wUZoc1pJ0waUWrgc8fWoX1Rx/y8Ln6CqM2tuhIMgb6AVjKrQj1ZqqdSRoPCq4yefaq06sf4TWdJ4glA4AP1FQPrtw3ZQPpXNOvRex0Ro1E9TS8h3I+X8TWjBKIotrMBXMnXbnGMr+VRnWrjqCv5VnHEUoapsuVCctzdm3TN1yKnt51twQcmub/ty5PGU/75ph1m5bupHpipeJpqV0H1ebVmdBM/mShgMCpYpQqHOCa5ZtWnJIIXj2qMarMoz8n/AHzU/WY3uhvDNqzOqR0LZwB6HNV513SdQfxrnzrdwRyV+mKjOtXA5yo+gq3Wi1qJUJJ6HQhAOvzVcQWxiAMZDDryP8a5I63dDow/75pDrd2R99f++RVKtCIOhNnT3UtuUVYUKMOpNT211DHjDKjjueK4xtZuwfv4+iimtq9yxB3jPug/wrP26Tuh/Vm1a53i3gcEPdRFPQnJrE1GBWuN0JGDzkHrXNnV7vd/rAPog/wpr6pdE5MrE/QU5YiM1ZlRw8ou6Z1NnvQ/Ou+rUbLDE+6TDMeEwa4r+1brPFw+KT+1bsr/AK98/WiNaC7g8PJu9ztrFoopGaaYRr/sgk1oWmuQWFw5jLSq3tzXm/8Aad3nIuJB/wACNK2rXrfeu5iP+uhq1iIx2RLwzluzv9T103c2f9Wo/vDk1Wgu7bypA7M0h7gcVwMl7OxyZ5G9y5NQm5kI/wBY5/4EabxKcrtD+rWVrnaeSkk6sv3VOeB1ropdRt7uOCKQPFbxDB2jcx/lXkhlJIyc0GQlfXNXTxKhey3FPC81rs9R1PWtHhg8m2DqNpDNIQM/rXJtDZ3VxuN5FEp6lnFcuzdRke1Rk1U8T7TeI4YdQXus6fWoNLsbIC31NLuZh92NTxXLO4LH+dMc+9Rs3WspzU9lY6acORWvclZuDXzh8afGr+EPHuza/kywBnHmcOCCOhHUEdc19Fg5U8814B+0N8MtQ8Ya9pd7YMoCxGKYP0wGJBHvya+q4Yk/7QUF9pNfqePnPLHBSnLS1n+Jwng748WnhPRbSwi0pryaEMN7ziNck5z0NeoaV+0pd6hbIt94p0Tw7CqYVLe3ku5hxxkn5P0NcRpnwWtVRPPsoGfHPyE10Vl8J9HgALaVaP7G3U/zFft1GlVprQ/JK1ejUs7fl+qZ5v8AFL4g3/imSBZfiK+uxoWYKLJrZEPsqjHNeX3FzLnP28Sn/ZU/1xX1lB4F0S3xt0CxJ9WgT/CrMfhjTY+F0SyA9oE/wrpeFnU1c/zIWOUVpD8v8j4/S4mLHdcgDrnnNXIrorjGpOpx2U4/nX12ug2QAI0i1HpiFf8ACpk0K3wP+JTbf9+1/wAKUcC19v8AP/Ml5hzWSh+P/APkU6o0Sgx6kzN/tpwajl1ieVSDfKM/3UxX19/Y1sG/5Bdvj/rmv+FPGlwA4OnQDH/TMD+la/VJv7f5/wCZl9eS/wCXevy/yPjQzBmy94zN67f/AK9RuFI4uCOf7lfaIsIgRiwhA9PLFO+wof8Alxhx7IKX9nN7z/P/ADK/tNraP4/8A+KWVccXBJ94/wD69WrS4iQqXnmTB/gAr7MNhCBzYQ/ig/wqM6XasPm06Bj7xL/hQsuaekvwf+ZLzNtWcfx/4B8kLqttEpMd5Ojf7S7ga29A+LWq+G45IbSeFo2OT5kfX+VfSsvh+xlBzpVsfrEp/pWVeeBdNuAR/ZNsP+2K/wCFVLBVbaSX4krMKV7yhr6r/I8v0j49X25FubOExMcM0BwfyOf51u6l8TPDuq6fJbXkxEUwwyPE2R78DrWte/Cy0lB8nS7ZG7ERIP6VyOjfBbUrfxIJr5LefSw5fyWXcWHYEVzvDVoNe7c6vr1Hlcr7dO/ocmNWsNP1V5La6+0W4DBHIIJBUjnP1qi19bHhHVf+BV75pnw88Mag86XfhUWSxPtR2bAkH94bW4/GrMnwg8Evz/Zew+q3Mo/9mrvjh63S34/5HDPF0bu6f4M+eUubVQdzox9nFFfQY+CvgstkWMmP+vqXH/oVFV9XrPovvJ+t0e0vw/zPN/GCeHZvHr397f38iPP5ssUFtHkupGV3bwAD64/CvqfwR8TNN8S6J9rtLSWJGRyrSKAQFzuycnpg1836t8KLTWL+W6t7y6ncuzmIAIuSeQHIwK9t+Dmjrpukz2DQPGtlDs8mQhyQ5OSWHXODwAO9fD5hVhTw0pLdI+8y6dZXp7X1PCtTW21Hw9crLdCGe8uZLiUeUzNkkkYwMY6dTWHp8FhpMP2eGQrk7mZlIJ+pxX0onwp8FyKGe21gFhlo40uQik9QML0/GnN8NvAFuMvpmouOn72W4X+bCsqPEGCw7/d05X9F/mYVMlxdZWlONl5/8A+e1MLcrIszY4SMhm/Ic1EL37NJuFvcgrzxA3+Fe+XXhb4aQAmTTkjYcAy6gi4/77mFYGiaX4D0jUZSxttVsXBK20s1tNIjZ7Os2cexB+td0eJqc4txoy+45Xw/UUveqRXzPLrnxMdS8tr6eYiPhRJCVC/pSm/GCUt5ZV9UZP6tmva57j4bnBbwakxHTFiZB/46GrndUPg3U71I9I8LT6ffxLvVre02ALnq6Om0ryOoq6ef1K0uWOGl+BnPJIU1zSrRPMxrkKPtktbmMH+JlUj9DVTxZrCzaWum20bie5Ksu63X94MkY3k5X8B+Ne1+IPiD4Y8O6faQWnh/R7zUXKRHdBHtLdCSVUDr125x6V4h4r8c3F7rF2l2mmtawMZI7Rmk2IcfdiACjucZFexSr4msmsRT9mvVN/ctv60PJr0KEGo0Zqbv2aWnrv06WOb8L62bPWGjeFLWzlYxHaWKg5GOp9utehYgIIS6j3/whGyxPoMd64jQvC7nV7ee/tvsGkzXEckkCOJGCjqO5Uke1fbOjTLrtla3WnW+mfY3KkT28hLAAgkY2DB7YOMV5eOzSrlkVF0uZPrsvy/yPUwuW0sxjze05WtGt3/V7o85l8Maquk+G1jsJ2ays7cT7UJ8tty8N6HG78q8M+JHxHi1OeHTdQ0PTbptJd7eKSdZd5RSRtJVx1wDXufxF8Z+J9E8a2un6Qkr2F3L5dzKilvJG7g+g6nqKveFvhn4atw+qa3ptnqF6ZZWlur+KNgQZGILDAUnGOSM/SuHJISr01Ui/iWv/gTf6nXm0lB6q6Uvxsl+hhfDT4n2ejfCzTdUuYYtKtYleGK2slIQEO3QEkknr1612ngz9ouw8Sa0mmppV7bRSr+5mvY8bzjpkDA9q8H+Mnii9GuPp3h+yiisLbIint0XYueuzHC/hXlxj1qxuGuZdRdLjgq4kPJ+ua9mMHFNttSZzKUa1nKK5e3XY+sf+Fb3+o31wy3UKR5DjA5IOT0/CpX+GFxIssi38UUYUNhskjjJz+RrF/Z517WfE2hakdUcz3VhJHslLZZkZT+eOefevTwTNcIhJUHI5PXipqYydOXK2eR/YWE2UfxZ5/P8Nby0tmna6QhQz7R1KgnPfjoTXa/C/T7rwH4703WWmXUEtkdjY52E7kYEBjkA++K5vxbBcLZmEO8jyHZuJ6ZPJqBtRuRdIr7lTYcEdOBj/GpqYn2sbSejRrhstpYaop01Zxaa/E968W/GLxLNqZbS5oLDTCAFt7jBdTnkblUZ6e/1r5s/bK+JF/P8Jrqwuo0L3tzDEzh3bHO84yf9j9a0W1Ga9lLvJI21sbCeDwc8GvL/ANrSQ6h8PbWbcQYr2MlW9Nrj+tckYU4xSitj0KspyWr3a/M+Qidx60hfnimMSDgU0ZyTSOgvrdiZEjc7QnSvcf2cvFj+HZr6zgeGyfUJEUXjkEsUywjxnjJ5z36V8/jIqzZ3k1pKjxSMjIwZSpwQfWn7stJIuEnB3i7H2p4l8M6r4nvYrltZS3eXBxHCdzEnqPmz1z/9YV2Xwl+EFxpGqC5mlm1S9dibK1KYjXHV25xweeoAxk9q5L9nO81f4l2do97YReXD8/2pZcKqLgHzM9MkH8M17v4w8eWnhXS7mw0Zy7OMSTytteY+n+wnoo/xNenhcPFWqNadP8zysZVlTfs09WTeIfFumfCnTriZriO91eTIkuYvlA9Y4R/N+vJ6ZxXjs3j+88VGG4vBsAUmJAOEQnPJ7n1Jrz/xlrtxr2rwxXdys0k7coqDCqOcZz+GK1DdCOJFHAAx+ld3O3K7OONLljd7nTPqwZOAW+gqA3+SoYVh/bTFECGBX+8OlNF+gOWZQCOpP+NX7TuVyHQpqnl85wR2ro/CGiaN8QvEFho2tSXCxyhzEbdwjbwucZIPBA/lXmV9qKg8NyBjINHw88ai2+KGgSeaY4Le+iWR88YLAN+hNS6yXuy2ZUKPO7Lc+nW/Zt8DwRMslrdzgjB8y6Yf+g4qm37PXw9gH/ICL+7Xk5/9nr0u78QacXMYvIfMxwpbHFY11q9qUbF1CTjs4pU6+Dfwzj98f8zz6uGxW8oy+6Rw5+GXhDwrb3OpaZosNreW0bNFMJHYocEcbmPYmvQPhgn2XwZp4wFLBn/NjXD+M9ZhHhq6VJ43aTCYDAmu18H3trB4d06EXMIkWBCy+YMjIB6fjWsatF1PckrW7r/Mj2FaNNtxd79mdYZiST1+U/yqxbSEoDnPtmsf7dCRIRMmFRi3zDgY5NPtNf01oA4v7UqB/DKpP862lWpQ+KSXzX+ZlGjVnpGLfyf+RuFsDJ4rmNb1lb/T9TjhO6OExIH/ALxLZP8AL+dUdd8VG8QwWbbYj96ToWHt6CqOn/8AIvaocZBliGfwc18Zjc8p4mtLB4V3jyzbfR2i9F+r+4+mwmUzo01ia6s7xsv+3lqzGurtbS1lmY42jj3NUfDSk28ty33pG6+3/wCusjX9QN3cpZQndg4P19K6O0jW2tI4l6KAK+GrxlluVJS0qV3f0hHb72fU05RxuPbjrCkrf9vPf7kbOkW41HUoIDyrNlx/sjk16WHFcZ4IsiFmvHGc/u0P8z/Kp9U8eW+k+JLXR2s55ZLhkQTRsgVS3TILA/kDX3vCmD+r4D2896jv8lov1Z8ln+I9vi/YxekNPnuzl/ET51a9J/57PwPrXO3HOc5z71va87f2leHPBmb+dYFycE5+vWvtony0ulzJvMKpBGcVhX7fIQOn0reu8EE4x6Vg6gDtbP51T2KirM9B8I3Ik0K0UNh0TGM9RmtqW9WJJJJOHI4APTArifCl3s0mI5PRgPzNXvFGqm18P6jqCL5jWts8oUnAYqpOM1/OGYy5cwrQS152vx/4J+3YOKlhKc3tyr8jxn9mRm/4qi4XHmPqEpG7pnivpLRZPMsI1YjKkqT6Y5H6Zr5q/ZYbzNF1eVhgyXkjfyr3zTLrbcyQ4JO7jBx1GK5M1r+wxk79/wDL/I6cNS9phoW7I6iBklYfOoO4dD78mo5m8yeQ5AAIrFs5S8jI27C9c/SnLP8ANgZI/wB6vEnmEWrWOiOFae50Mk6SwQoABjP/AAI+tQX3yMsedwGSaxmvPOYFdwC8Y3dwadIzE5yT+NYyzBW1RawzT0ZMHxuAODTywUqQ3TrWarh2fKncOATx6U5xtC8Y/Gud46KXwm/sHcu3d2bmXI4UVes5MxRA4B65rnZWCB3ZMgDOM5rT0+OFVUtEvI6kVn9f5lflHKhy6I2JHePa+4L+NYd9dB/GWnP3FncZx67oamedMn5F46YxWLLdJ/wlVmyqABaT8D1Lxf4VpQxbnJxS6Ml0bK7OhupGkUl8gdqzZrg785yCmMfiafPdmdccYFVJAS3X+EYqJze5pCNi/aueRnGeK7vw7N5mnRptJK8Z7Dk/4V5/ATxx+Vdn4Wvlit5UduFOcfWtsDUUatmYYuDcNDoZYxsqhJGOc4qO/wBbiSMgEZrDuNcOeM9PWvXr4qnF2R59KhNmhPwxUDjrmq5YJ95sfWsmTVpSeDiqc13JLyxJxXj1MQpbHoQoNaM3Li5iVAVkU57A1mXF0D0JNUGcmgsSK5pVmzeNJRHNITzmoznnmgmmlutYN3ZvYXPek3cmml+PT3pjHjrik3qUkPLYPX2xTWJFNZ/emsc8nJqUUJu59aUNjtg01WGf8KQkBqt7gBPamFs0rtx/Wo2JH0rSKuSxc55pA2PpSZ/Kk3c8VvYkUsPTmlVQ3Q8D1qI5Y8c0HK9fpVWJJGGOe1Mbr0pjEjPpTWYgdaTSKTFzxnqPQdaaTk96P4Sc4qNm54P51krJmm5Jkc4/SmliDnpTS/HoaaTkYNJAOyMUrDIxj8qYCpwM0of5iM1rbQkjb05pMkk880pbrjimbhjmjQGtBGG05ppelfBGR+tRMecd6okcW55pjnjikY9jzSEjGe1aCsJnP1xUcmev8qazc0ikuQB1zirWw9hyt36VzviwYihcPsG4r+leiWeg2ixBriRt38RyABWX4p8H2GuWXl22oRQSod6kuMZ9819RkM1g8dSxNRpRT177NbHhZqnisJUoU07taHlPnYx+871J54I5es3XdPufDt35F00ZzyrxuGVh7EVUXVIxjDY+tf0JSxNKvFVKdmn1Pxqrh6tKThO6fY3xMMDBzTvOz0OK51tbUfd5NJ/brYJGB7Vv7aBh7Gfc6QSnbkHP409JyOpIrmYNeeN1UmMxFhu3qTgdyCCDn25HtVHRfEbzyXJYESYBVXl85Cc8527ccZ6flVKvT6oX1edubmO184k/eNO8wDuT7mudXV3DBmYZHQKMD/P1p6672KVtGrTfQ550qiN/OCDk8e9SKVGM8/U1iJraEklTk+9WI9XTPI962VSBj7ORrK4BNPDDHUfSsY6qo+4vWpI9WAGCn41oqse5m6b6msWx1NPV8DpWcuoRtjkj61aSTzBkc1oppmTg09iyGUkd/ahSmeVUfhUKyfLTtwyPf3q7isSFY2bGwZ+lO8iLB+QH6GoweTzSjPc5zTuFhfs0bZwP1ooD7T1wTRTuxJdzzyDwHrggjbVfHekaTMeWilvw7L7ZiOCfpV3T9D8LaLDML/4qu00hBf7AtyykD1O8A9T271w0vw5iTlmZx/tOx/rUC+BoFPFtGTnqVzXzMsvpSXLKD+//ACR9RHMZp80ZWO5u9Q+GUORceNta1A+i2EZB/wC/gJrMbxH8KLZyUfWrsjp/odrGfzXBrBXwgi9I41HstSHwwF6beO4FCy+hHamvvl/mhPMas3rNm1F8Rvh1ZkCLQ9fnx63zxg/grVZHxi8EgBR4N1Gcek967j/x7NcuPD4DgcH3xVldAiGMnp2qvqNDrTj+P/yRKx9X+Z/f/wAA6W2+M/gGOUb/AIeKv+00MTn9Y68/+LPxKXWdWaDRbW10bR12QSWlpEqzTk8sGKqMY4GMjkd6tajawWME8xnSAxKZEaVfl3DoD+NeNST3GvXU86JEjRFpnkVioGT94gn3rirUaFGSlSglLur/AObOujXqV787vFdHt+X6/I3Nb1+e5v4lZYbC1WTakNlsLxlRgHg5JHqTzSW0dwsd1JrFrd3MCKQjTbwY2JHPtnFReGPCR1K1kvpjKqAbYRHtUk+pyen0ya6H7Lcw6LLblZdQfGz7RDJu29ypU4OPqDSjGclzS6lznCmuRf18+/zMTwxe/YHnmj1U2xi4itpsOsqnqvPHpXqfwo+MVz4L8Uwjywmj3k6xTRZxGezMvJ2sM59OD614Lf6qMPA1qiYY5YIFf8wKs6FOk3kCe7EKxyAqnO8nHbsPTNc82q1N0Jap/wBdTtoydOrGut1+XXbv5n2b4s16zXX7uaW6ighZy6F3A47EDvXkPjj4hTtpz20OozzKoyZPu7yP4sDgV5x/wkV9qt7slnub+6ZvLSBsyOTnAC+v0FV/Eeg65pmvPpus2c+mzwhHlt5xh03KHVWGeDtIJB5HQ4riy/DfUKSpqV5fgd2KqxxM01ouh02ma3cSWv75/NQ8ZbqRVTULeK5bdHK0B6jGMfkagU+XGvO0KvA9B6mqU85Cg5Iz0z1PvXrSk2tTlaR6L8GPHGoeAtdghWcT215cKsqkYxzgEHtjNfUt3MlzqUjQgxyxxsSnGHweq+n0/L0r4f0bUPsupafKzHCTox/Bh619Xy64Zr9yJVJYsSV/u7eoP1rysUldX2OlaxT6r/IvXVxFdPG7s3mSsFxjkHkVTvbYQMGyQEQgH1z603RdSi1GVDeRFZVZirKMK3zEYOeje9Z2vXgjuy8cbzsilGBbhVyeo9elcbhKL02EpprbUTS5ra5ucM2/CjAB+8Qf/r155+01DbTfCUsC3mpdREYPHVv8a3tMzp1w5dmYxH5R6HB61w37S2pRp8PIIyMm5vI8YbONqsTj9Ku75kRUS9n935o+UW60HG2nGmYz9a6NidxMZxXq/wAB/gXrPxh1pjFEtnoFqf8ATdVuQRFBnoFx99/RB+OBzXSfAL9mK8+JbprviB5dH8HxP/rsYmviOqQg9uxc8D3PFd78Zv2kLHw/p0XgL4ZQQ2FjagwCez+5F2YRnq8h/ikPOenqOynSUF7Srt0Xc46lZt+ypav8EesW+u+Fvhf4ZvvCfgt4ol0/Z9rnnbc8szZw0zjjf8pIQcKO3r5H4g1A6i0l3d3qzTNzuS6G0fQgVj/DHQ7Z/h3q1s9wtrrEV+Dem5l/1pIJVuegwaz7uxhnuYbKNhO8rbTNg7VHfBPXjv0rqdRzimluc/slTm7u701+Rf8AC1pJdzteSKdj8Rnf/D67mOefpXcpC0QRrexaUgcSJc71/U1Pp1lb6JZJiW3VMAAucZ/T+tU769F5MwjTJAxua8iA/AZNdMYcqt1MpS5npsUdQ1uW35d7YuTjYPlYfgQc1mnUJbqJmtyD652nP4HAP4GrFzZXjNu/slNS7DN3HwPwTNY9zpdxcMfO0SS0fHWK6BX8Qf8AColzFJx2MTxBrOo2IVv3bIW2BV9+/wD9Y1Y8BXVvD4i0dLm4A829iD7CS/LjPAGKw/E2mrayw4W5tSxO5HIZWwMgjtn8ql8H/EfSvAvirSNV1Jpb6G1uFnMMeGL7TkAg4xyBmuRtXtPY6qetmu5+iOo+GrCO8M3mXKsOMEKw/pXP6lpltE4lFzJkZHMWM/8Aj1eVp+3H8OdXQecb+xY9RLblsf8AfOanP7THw51qMLbeI4/NY4EUkMqEn8VrlhkmTcylGnFP1a/UieOzZJxcnb5M2vF621paRIsykzSKAGTb3Bz1PpXb6X4SdpfPjureRGiVVALD8c4ryafxJZePXjbQr6C5trYuLm5csEtzjkPkZB9sZPbNZutftL6roWqSWmjW2mapZwkr5sgdSQB0BDY//VWNfIssnSVGcWoJ6Wb3e/cqlmePjNyUlzPe66Lb0PctK8J3mn3d2WaKTzYJI0Eb5JLKQOPqap2vhXVrGHE9hcoPaIyHr/0z3Vxnwn+PeseMn1K8vtDt7K1sPLZjHKW+Vt3OWwCfl4Fejj9o3QrWIefZaghHLZiUfyc1m+GMrq0YQfNZXt7z62v08gedZjCrKScbtJPRdNuq7lGaCWMKDa6gWHUDTbnH5+XWvpUklv4WvkCTx3D3K7EeN43PyHoGAPr2rV8G/GHSfG9xBFYW9yry79vmAD7mQwPpgg119wXkmaVonjO1QpbGQfmz0P0ow3CuCwspVMPOSbjKO97cytfZGdfPsXUSp14xsmnp5O/dnjZury3YMzTq2erFsj3q+2rXY01Hadg/msuehxheP1r04v5qZY5XAPzj1+tNjSJcjy4OTg4ReT+VeR/qhi4qSWNk001qnptr8R6P+stF2f1ZLW+lv8jyyPxHqaAql7OiAcAPxQms3NxeRSyOk1wjoFmkhVnHPHJGa9Mn061llTfawsOeCgp8ehabJKqtp9tnIIITBz9a4ocJZzRknDMG0raXmu3mzofEWX1E+fCK7/w/5HA60c6hdn/pq5/U1gXIIJzWjra7b+6AkcgSvklye5rn7oPkkSv/AN9Gv1lN2Pz/AEfUgvDgHrz2rB1EkDH481evFfH336f3jWDeiX5h5r/nTk32Lil3Og0jUl07w9NcNHLcCDcxit03u2OcKvc1qeM7y2Pw91l4Xby5dPm2hxtYsYyAMHoSSOK5Pw5MptbqFpxHKJFYF2xwcg/0rZvvhb4g+I2ltaaVKjW6OrTys2Exzhfck8/hX4JnOEks5qRitZSUvlo/0P2bLK0JZXCc3aKVvzR53+yeVbw/fLJwTdSj8SOP1xXuMakSNIhVXBxnANcp8P8A9m2/8A2DxNJfCeV2eR7WbCkk8cEYrtX8M3ukaXKkMOo3U6gspnVWLH0OMVjmWWzrYidWKvdt9f1RphMbTjRhBuzsu3+ZDNfXkDFlkiyRyTCOf1qqL+8B4a3yP+mR/wDiqw7fxkst8um6rYXOjX2cIt0uEl/3W6Z9jWyF59xXyGIoyoz5ZxS+SPdpOM43TLEN9dDhYrMDOceUw/k1TnUL3p5Nke33Hz/6HVOM5IxVhOvtXL7vWK+5GvLYR7q7Zc+TaA+wf/4qkF1dngwWh98v/jXH/Fy8ubDwVc3NpczWs8csbCSByjcN0yOx7jvXm0Gv3tzdafZW/iC9ZX0y3nlMV4WfzWu0STnJxjLLjt0rvo5csRT9polr07W7ephOuqb5Xc95ea4kQo1jZOPQs/8AjU8ep3sSKg0+xYAY5eSvBofE2r6Zo1tdnXrya4eW1V45pVYbXtWkJxjPLn9AKzh8QfE0KRj+25iG+1IxaOMn/j3EikHb1Unj9c11QyiU1ePL9zMZYqCfvJ/18z6HN9d4b/iXWPzf9NJOPpT9N0S7vNRS7nRLeJIXRViy5YsVOeccfLXg/h74ta7/AG3p1jcXizM2o6XAd8KfNHLbM0gPHd0z/LivohPE94DyIiPTyxXPPBQwc08Qlre1luP20qq/c/j/AEy5/Y2V/wBdz/u0xtIG7AlzgY+7/wDXqI+JJW48mEcdgf8AGkj12ULjy4wcdTmuGu8LtTX5lwVfqy7baXjIZvpgVo2lkkTMXMhB7IcGshNcnB4Cf981Bq/juz8PW4n1O+tbGM9HnYLk+2TXmxa57Qjr82dPJUkrNnTS29nIPlilU+pf/wCtVZtHikB2u6HtuwRXncnx98Kqx/4qC1JH9xM/yFRN+0B4aI/d6s0x9Etnb/2Wu5U6kn71J/c0T7OUdpfidpcQPbyFHxkelQnrWHpvxP0fxbeR2tp9oF15Zc+bA0ake2etbBcHpXBVp+ylytHRG7Wo4nnrTS/amk85NNJ/L3rnuXYeT0pjHGaDn14prfrQnqMRmyKaxyP8KD2/nTfx4oGKzDmmFie9DEfjScnsaoABzxQwO0+1MGRn2oLZ9D61btcLCFuainfZExyMgce1P3DGCRVeeRGhZfMRSQRknpXVQcVOLltdX9LmNRSlBqO9mbF5o4hSMwynLOFIkK4wc+1U9XthZNFDE0nmMNxkbG0Dvjjk/wAqoX+rvqEaxXlzZmENuKIhGT9SxqGTxAqwGBtSt5Ie3nYdh/wLI/M8+9fqmKx3D1T2lPDUuVyjpLkbSev2b7+f+R8PhsFnUOSdebkk3ePNZtettfTT8TZ0/T2vWLMSkQ/iHUmlsrX7fDMVintpEb5BOMBh2PQf/Wrn28TwLAsLarGsY6CFth/MHNV28VWMLB11acMOc+c7j8myD+VYYXGZDhKMMPKjKp/NLkV232u7q3SxrWwWcYipKsqihrpG7sku9lZ363OktrVGsrqecPuhLfKDjoucfzqOe3iayS8tWZ4T98N1X6/TvXNXXj22dHjfVZXRwQQIV5B/4DVVfiDZWhf7Ndzwh+WVIgQT6/MDWlXGZE6UcIqDcHFpz5LTT+y99fP/AIIqeBzhVHiHVXNzX5eZuLXVbaeR1rpDZaY93eI0mf8AVxBipb8v84p+o6agmtBaxsiy53NuZgOnXJPvXDXPxEs7k/6RLc3OAQu5EGAeuMYqu/xIhwAJb9scDEm3j8CKmnmGSwpywjwzdNJJS5Y87d7ybbenZa9xzy3NXNYhV0ptybV3yq+iSXW352PQbqCK31CCMw2/2TZh5JXG7d7ZP+c+3NS70y4W7RbZm2n7jhVYYPY7gRXn/wDwnlhFnZpxHuSM1A3jy2PTTlIHQF+B9OKivneCxKUXhHDld4uLgmulvh2a/wARdHJsXh23HEKXMrNSUmn5/Fvf0PU5La6sLOJI4VvrhicylERU+oGP0rJDMpYOfnDHd06556cda87fxxbtz/ZduT/tYP8ASj/hYssSqsVrBGo6KCcCvOz3M/7WpQpUqcoKPRuLW27tFNvzb+R3ZVlcsulOU5qXN1s77+bat5JHoTMSelMJFeeP8SLs5Ajtx9c/41C3xFvj0MAHsp/xr49YSq+h9I5R6s9HJ4ph59q8yk+It/jHnxKP9wVXb4hXzcfbo0+oUVqsDWa2/P8AyJ9pHuep7gKaWJGa4DR/EOqajIHW5EsfoEGD+ldtFI0kKluGI5FYTpOk7Mad9hx69c1XvLiW2tZZYNvnKpKbxkbscZ/Gpmb3qrdtuiI6ZpQbuijy/wAR/ED4hW0D/wCkWDIp3bVtyP615JN+054mttRa2u3VVRtrmKFePwPWvoHxBZrLbyAjqDXyP4u06wh8TXqGKbzd+eHGPy219rlSoYpyjWpp28jy8b7WlTUqLPonxHrp13wvoGqeYswuEc+Yi4B6du1c3HeZ6nP1qLTz5Hwg8OHJws0oAPUAsf8ACsg3wSInPIP/ANav0jJWoYNQjtFyX4s/Oc0i5Ynnlu0v6/A3zd4B5xT0uSxBJ4rlGS5Yk/bJEJ7KFx/KpovtQx/pjEe6CvdU2eO4JnVrcgd+PUVLFc4xgVyyNeA/8fSEe8P/ANep0kvSP+PmIH3hP/xVaKZlKn5nSmXcc5qRGAzzx9K5xJ78D/XQn/tkR/7NUwvrtQOYfrg/41qqhk6fU6JHOcE8VYWUgDDCuVOuS2s8Ed3EghuH8pZYmPDkcAg9M4PNbcc4C/T1reFQ5Z07GmjkDOQD+dSpMwGSc/jWYlwMc8VKkqlT/jWyqGLpmpHORjutaNnqAhbk/JXO/aERdx/WsDWvEckassbGNenynk1XteXUFR5tD09tUgU8yKD6EinxX6SqShDDHUHNfNOs+P7e0nKPO80mfuR/MR9TUGmfFhLWddvn259S5H9KX1+zs0bPLny3R9Q/acjFWYmE3Q9B0rzbwP8AFWy1eSK21BhufhZSMMPy4NeqQWUXliSPDKwyGB616VKsqiumeTUpuD5Wis0eOCfzoq3NbFV6d6K6LmDOJayLcYBqNrIgAAcVnSeJtbk5i0GOEHnfPdBv0Aqu+q+KJvuw6VADzlvMYj+lZOcDdUp90az2TYIOf8ailsmCEbefSsiQ+JJF3NqltDnoIbMP/M0w2fiFsGTW5yD12WsafrzUcy6RZag+skaX2DbzjBzULaeztux8tZz6desSJtZ1AHvtkCf+y1Um0Zjy2v3qL3DXgz/Spf8AhZqoa/F+BifFfz9M8PK8TmEPKEaX+6MGvIdAYX0ssc7BmC4yq7Q655yfy/M1614y0a0GgXRbUptSlCEpbm7Dlm7fLuyefQZryrwlKdL1GaO9spJJGXkbiEC5zztByCcV4OKi1Wu9Ez2cI/3U11NXXdMt7pooUtJLe7KE4tpPMiI7EEk49OTVyz0GLw/CkqXc/wBtK7pIH3JsHc5XI69zxWZcObaOzn+3XNvH8z5gjISPnGF9fr+lXv7Wt7lMPr89w2cIT8mAf73Gayjypt21+X+Z0vm5LJ/n/X9aGNeCxu7QzvEzy738yR5N7KueOOMDnrUfhzThrd19h021+03W4yZAOVA7788AVYvbWNblYPOgi89gocuW4Jwc8fjX0h4H+C9t4Fs57i3sLmWJ4Wnl1O8s4diomAVUyHrz90DJPHzVyVqdeUJSoRTku+x00qlCDTrtqL7fkVfhBF4b8Fal9oh8qK9to1SS6nYb2c/eIycgYz+lcL8Sta/4SXxlqOoySid552feBjf0AOPoBXdaxf21potzOI0mgdWIkezihkbOVIDKoO3jpnGfpXiZuWnnds4GePpXlZWqidRVHe1l313f9dj2sa4TdNxjbR6dv8ia6kGzGN3PA9T71nzlicscsepqaSUnJI6dwaqTP+R55r3WecXtE02bWtYsLOAbnaQM2eyryT+Qr6H3vaETHJYjALDp9a8k+DN0dJ8USaq8ImtoIGiYMuQd/X64AP5ivar23jngN1bS/abCQFmyMvH+XUe/51yVYcy5l03JlW5GotaMXTLp2nhikBWRJFfj+IYB5Hp1rNi1KbUNRniZUVYhtMg7DsPQ81bsrlbe5jWVFwkW0PnJI7dfbFXdJsbUalcx7cyEZYk9B1FcutrDuua5gMlxbGTy8+ZI235uOo9+vavH/wBpY3MWg6HFKNqNPIwXHfaMfXivpGWOEEJOFdcMowa+cv2sb6J08O2kTM+DNKdw6Z2DHv3qYqzCcrpLzR87qpZsDknsK+p/gn+y3b6Xp8XjP4moun6bGn2i20W5by3mXGRJcf8APOP/AGeGb2HXT+BXw78CfCzwZa/EnxJqtjrepsgmtIsb7bT27ZU/6yfPRcYU88nBHkHxp+P2s/F/WJLaN5bXRTLmO2LfPMc8PIR1PoOg/WvSjCNBc9TV9F/mctSVSpN0qatbd/5Hqf7R/wAbbrW/BsVtoVy1ho85W3RYF8oPDg4CqANiYAwPTr1Ir5RSVo3DKxDA5BB6V6l8aj/Z9poumBsiFTn/AICFX/GvK0xvXd93POK5qs5TldmlCnGmmo9z6S8L3GlX2rWkLQ/aRq1lbgSq7KY7iOPgZBGcgkfVRXdeD/A9vrWtTb7XbbWmEbepyz8Hp3AGOvrXznoPiF9PgsruKbZcWMqyQZOenK8fpX2Z8M7qy1DwdbataxiGK+Bmd3bLs/3Wzn0IwPpXo4SClJReyRz4p8sXUS1vb9V+pck0u206MJGgTAxhQKwdUhiuWZHjEi+gOK1tX1ZSxCZbqcgHBrnLq7UbmZgCewr15OOyPKV27sxr/wAO6dcE7hNC4/iS4cH+dUIvDtlb52T3EmRyXmdgfwNXLy/Xd/rMDtzVU3yg4Vxk9uprmfLfY6Vz23OL+IXh5LHTZdTtnVDbozMCOCQPlIHrnj8a+dLud7qd5ZWLyOck19JfEe6eXwlqgBJ/cnNfNeN74HJzXkYpWnod+G1Tuel/CXwfoV6p1HxJBNc20jGKCCN9oHrI3qAeAPY5r07wV8JZNK+Ir6jGqadoOlPvfVQu0EMh2rH03SEHOB06nAqL4XeEdQVYb6/kXS/B9hF5M0joDLqEgHzpFnoATy/Rfc4FdP4o8QXXisQwRp9j0W3Xy7azjyFC++eTnAyTye/YDohSp+ztNf1/kc1StNVVKlL9V921/wCmWZ/jF4J0ea40b+wp4dFLHa8UXmeaWPzu771ZmJ5J5z24Art/CPhr4d+NdCutbt9PittEtGEctzG08OXxkRqrcO5z0U8DrjivLvDvw0i8YXDX2oSNYeHrRts92q5eZh/yxhB+857noo5PYHsvEmtRzafa2FlAum6NYqY7PToWOyJSeST1ZmPJY8k/lWnO4u0kvJWMfZxnHS91u7v+ri658Q7e0iXTNFsU0jRIHPkWisWY56vIx5Zz6n6CuK8b/FiXwzprNJKrSSD90mAS1cd458W2/h9TuIkuG/1cWeT7n0FeOeJNRuNS1N5biRpGwuMnhRgcD2qKtdxVluaUcMpO72PV/h/+1t4r+H+pw3NtZ6feRRGQrBOjgZc5Y5DA55P+Fe56R/wUonkCjVvBCMAAC9nqBX8drIf518OY5qa3cBXUn3FcccXWhopaHpSw9Ga96CZ+iekf8FEfANwVGoaPrlgT1KRxTKPx3g/pXeeG/wBsn4U+KLhIYfEEtrcMMiK5sZlPHuqkfrX5UvJuJrvfghZ/bvHltHt3gRSMV/4D/wDXrf8AtGrHWVjnlgMO1fla9G/+Cfqnp3xd8D61cxRWvifSZJ9pZYpLlI3x6hWwa63TdTsb10a1uIJgOAYZFcfpX5t+KNDitPiLo1uy4juITFjHd96j9SKxNX8PWPhz4ZT3kMt5FqzXQJZZhsHzkYAABU4Hcn8OldEsyVO3tVa7t8zip5bGum6V9Fd7bXs+x903yxw3FwIxhDIzEc9SxJ/U1i3sEU4xIMqrBwPcEEfqBX52WesstnO09xdSz7h5YLt0Ockk/h+dUp9TlY5Esw/7aGmsxS+z+If2ZHZz/D/gn6HXjK+cED1Fc7epEkjyDAZhtPPbn/E18DTarcp0kk59ZDVWTULmQ8zSDP8AtGh5kn9j8f8AgFLLI/z/AIf8E+4pka8ult4AZJpHEaIOrMTgCvuP4a+A7f4feBdP0aOMCaAFrlwc75j94k9+eB7AV+Uv7IGltqXxdt9SnQ3MWkRNfBZDwZAQqfkW3D3UV+iN/wDtPw6JY3Vzr1hJp1uZNzTwxmRFBwOxJr5vHZzhvbqjU0l9+572DymsqbnSd192x6peR7pD8vFc5rc7WslqiRmQzTCMn+6O5/Kszwh8afC/jixS9sr8PbyMVEhQryOoOa6q9KSwLLEwkRhlWXkGuJ4ilXi1Tldrfuvkdbo1KDXtI2OF8YeGdP1+xe2vbdJo27MOR7g9jXl8Nrc+G78ades09u2Ra3Dnkj+4x9R2Pce/X2TUQSeeprldf0mLU7N4nHJ5DDqp7Ee9fE5rRjUT01PocDWcH5HJxnElWFbk1Rid0kMcwxNEdr44yex/GrOSDnpXwrXK2mfT7q5i+N9ITXtEjs5IPtUL3ds0sQ7oJkLfhgEn6V5amiX7anayx6TdxLb6fFbMzWzLl0uSxxxzkAHPeva8jA5p6njFdlDGzw8eVK6+fUwnQVR81zwDWdNRNEWKWxb+0kjtJfmtzv2Jbuv3sdnA4zwapQaGt4mszTNNG1ha6jPGicKzC3t0+bjkAO3417Z4v8aWvg9LU3UEswuGKKIscEAk5yfQVTuviJpNvp1ldzxSmC9U+WVRZA3ByDgnPCn2r2KeOxHs1yU3ZvR3++xxyw0HLWS0PBNPt2bxz4fuoyDbvd2chYcg+W1uikH6TN+dfVQPeuK/4S7wmdSWx2xC5imFuqG1OFcSbAAcf3lH5A9q7QcVwZjiZYlw54ONk9+utzXDUfZc2t7jhz9KfH1qPJ/CnRkAivnpq7PQiWlbAHFeN/EHw7/wkfxIY3eZoo7fbEjchQNhOB9WNexRnK1xuuwD/hNYnx96F+PwT/CtMJN05ykt7GtubRnP6X8O9NjA/wBFjz/u10tj4QsoekCL9AK1rWIKB8oq9EvHGM+1aTr1G9WVZdEc9q2nppUllqUKBWtZMNgfwHhv6V2SSrIgZTlSAQazLy3S6tZYX5DqQRUHhm7ebThDKf31uxib8OhrkqXlG/Ye6NksAfakLCmE0mQSea5twsP3Fe/FQXt+tnA0r5IHQDv7U5mH5VWvbcXMDLjOOcU4q7Vx6HGap4+u4ZiqJDCvbfyf51mP8Q7/ALTwr9FFfKPjTxfrl94j1EXd7cQuk7oYEkKKmCRtwPSubk1K6kI33Uz/AO9ITX6pQ4Q5oRlOotV2v+p8rV4gpwm4xpt29EfZM3xCvsc3yIPYLWfcfEiaNSZdXEYHXLAYr4/aV2PLk/U00SHnk5rujwjRW9T/AMlX+ZzPiN9Kf4/8A+sJ/ilaqWD+IYwRx/x8gf1rOufi3pi/f17cP9mct/I18xStytRhie9dceFcKt5v7kYS4hrdIL72fSM/xh0MDB1R5Porn+lYF98d9Jt5miit7u7CgfOoCg/mc14crEd+KaJ40LArl/eumPDmDprq/n/kjF55iZ7JL7/8z2V/j5A/Mekzkf7cyj+hqtL8eZm+5o6j/euP/sa8gSc44/SpFl4yVzXXDJMEt4fizmecYtvSS+5Hp83x01Jh8mm2y+hZ2P8AhVR/jXrj/cgsY/qjH/2avPTPxgADFQvL8vOB710RynAr/l2vx/zMXmeMl9v8F/kd7N8X/ErH5ZLROP4YM/zNUJfin4rlyov0Uf7Fun9RV34SeCLbx3qc6Xt1LBbxbV2w4BYnPcg4Fe0at8KfhT4QkSHWtWEE7LuVbvUvKdlzjcEVSccGuCVPAqu8PSw/PJK7tG9vvaOiOIxjpqpKq0n3f+SufPc/xC8UuedWlHsqIP8A2WqM3jfxGfvavd8/3Xx/KvoK3+H3wj8Wztp2ia2h1Fkdo0t75nclVLHCyR4bABOAR0NeKv8ADbxNLfNDD4e1KVI5CpkW0fa2DjIOOldMYYaDtVoqH+JRX6tGMq+IkrxquXo3+Vkc7P4q1xlG/WL5vfz3H9aqTa9qciHfqV2xPrO5/rXdSfBfxneb/I8N3mSTgOAmBn/aIqSD9m74gXQGNBMf+/cRcfk1afWMvp7ygv8AwEyf1uXWT+882kvbqRcvcSsP9qQnNX7LVb2O2CLdzooJwFkYAfrXp8X7J3j64ALW9nbj/ppcH+imuy0L9ju7/s+P+1NfjtrnJ3xQW+9Rz2ZmXPHtWc80y2mtZxfor/oOOGxtR6KX4/qzwNtTu263UzH3kJqJrmVz80jsfdq+nrf9kLSU/wBf4hnf/dWNP5k1fi/ZS8JQ8zapfyf7s6f0Q1zPPstjtL8DZZdjpfZf3nyi0rEcsTTSWPU9a+u4/wBmnwPCBua8lH+1Mf6KKnT9nnwDEQTZ3L47GV//AIoVm+JMAtm/u/4JayjGPp+JQ/ZG8OfbvCWpXN0XMBuSIlz6KM/r/KvWtYjig1GWKEYjTAGT3xzUfgy00vwVpcWlaTatDaqxwpPcnkk5NQXMzTzSSHq7Fq/Oc0xVHF1Z1aa1k/wPrsvw9XD01Co9kRO2T/Q1UumwBjirDMPTmqd0+5sdgMda8eG56zMrVF32z8Z4r5R8d2wTxpecfewa+sdS5t2z1wa+V/iZeXUPi2SGOZljIzgHpX1WSNurJLscOOX7n7j0NTj4OaOf7l04/Vq4+WUmPg5+Zf5iupeUW3wP0uSZ8AXTEsx/2mrzceKrAEqXYjpxX6Pksl9Xkv70vzPzzNYSdWLS+yvzZ2KSZwRyamVgeR+NchD4otmbC3rr/vQ7sflirkfiFWxt1CL/AIFat/8AFV9CmjxeRrodShGBzUykYOK5ca4+QBe2f/Ao2X+tTx65Mp+WfTnx6zMv9DWqkYyizpFbn/Gnl8AYPFYK6xcsRiOyf/cuz/VasR6neFcjTxJ7R3Cn+eK0UkZcrWg/xI+LO1I4xdxN1966FJc49q5S7a+1lreE2TWkCSrJJJK6k4BzgBSa6SOUEAZzjpVp3dzOaWiX9al1JcjrzUyzZOO9U0PGBxUiHB/pWyZztOxZnJ8nrkYryz4gaxLGUtrdiJp22DHUDvXsmnaXNqsBWBN79D7V4n4/tpNL8UwGWMnyXZSAe9FW6p8yNMLaU31t/SO+tvhXoPgfw7az6nf27a5MgkeCRgSMjOAMdfeufvdB0zWC/lmE4P3HXA/CvWfhn8Dbz4mRS6y9/Yo9wC8IupXyCeg4U1sePf2Ytf8ADujxalY3tjqU6gieytywZcdGUn7w9eAenWudUKlRXpwbNKGJot8nPd9W+/X/AIB8y6lok3hYi5hYtpzPtIzzE3Y/Svdfgn4/bWYP7IvX3Sw8xOTyR6VxXizSL1vCtzBewCGLyzKp2Y3cdc1538M/EE9t4n09EfawbbkdelFGs6UkGMoKrR9qt1/X5H2tcOkUId/lXjOaK88m8SXl9aiGSTK+uKK9xTbPFcY2R4tN8UdTYnOqWMQPfejH/wAcU1FJ8SJDDvfxUquP+WcSzZP/AJDx+te4eG/2d/BkvhfT7ptAlkkm0pb1r17mR2Mm1SVES4ByWOPmzx0qne/CfQ/DO5I9GsZrhYIS5ulJiSXGXAMmQR0HG7o2dvBrz3icR3PXlClCbpcjutPx9H2PDJfHlpdPmTWNTmYk4WNC4H5sv8qQ+KNOkYAyavP7GEDP4+Ya+i5rvwjpoWOfSvA9nF5yhhFPAZPJy+7OTw+AmAMjqc84Gde+K/AuhNc/2d4nsYYCC0cdqCWBIXjAXbgFW7Z+Y81Lr1v5gVNLam/vf+SPnu58YaVE5T+ztRd84w10qH8thrb1PTLzSdFs9YutDFtYXvEEtxqAff17IgPY1z3xQ1e38TePdQ1SycTwTMhDqpUMQqgnBA7j0q1J8U9cWxhsWEN1Zwf6qG4063mWP/d3ocfhXBVxVZNcr9T1MPhsPUpN1Vyy9fv319CtL4oewYXNpb6fBcw/PHKvnOykezNtP4g1mWEcUek295LcGzW6Zo1KMe2CQfapNQ8W6zq0DRpa7AeP9Hs44h/44orL1m5S38L2FiVYXEUrO2RwBgZ/HmsVVnUTcyqlKlTSjTae2xZubG0jU7b3IYYysowaoy6TYogJukJxnhlrk2y7VJ5fQjpWd79B8nmz6A/ZZ+GOmfFD4nDTtTE13pdpbPcyrAwQbhjYGbB4yQOK/Qd/AOkXsBj1Bbq/QDbturqRxj0xmvlf/gnXoZW08W6yyqBuhtEcnk9WYfov519jSSFTjG4mvoqGDozoxdSN2/X/ADPFzDE1KVRU6cmlZfe/+BY+a/2rfC3h/wAIfDiN9MsI7W4uLpIg4diQuGYgAk+gr48iQRjnrjJr6n/bk8TQWEXhrTp5RGjGW4w3QkbQPyya+Q28WaYrYE5Yf7h5/SuCvCnSqOMEkvI6MrlUqUpTm27t7u+1karD5SPWqspAbFVR4t0xjzcFT7oaItVtL2QiKdHbP3c4Nc7afU9ezWlj1vwNbRWPhpJpVH75y23P1GfpXYaRrUmjTLIgXygAWj/hYdxitjwdd2dv4T0XT/7F01ZYrfL3k8QmeViSeVYEDAIA+ldPD5Ei5ay0TJ67tLh6fXbRCjd88Zr8ThrV3GTi4aev/AOZ1a3s7uA6nprkxOMPbZ5RuuB3/Cl0zVY474yT5WTaUbHBPB/TmvQ9Au/D1s07aloemaiuzCpbbLY7sdyq5FYl2bOa+mmh0LT7aB3+SJbh5Ni+hZ+Sf0qp4VbqS/E5oYmUXy8unr/wDmrzWVubggSBcJuH+1+lfNH7Rmoyah4h06MlT5FqMlfUkk/yr6/l0zSpIi40xeRwFlZQfycYr5D/AGiriFPiDeRJax2SQwwoIkmaUfdznLEnv0rnqUFTXNzXNaeIdSoocv8AVjyi2ufN8q1uLiVLTfnaDlVJ74/rXe6fpGhrqugWFh5d1cXN7H5kwfewRWGfpnB/CvN5G3k4GBXYfCGDzfHFo5GRFHLJ9MRsAfzIrkWrPXTSWqLvxpvDN4pijJ5jgBP1Yk/yxXAV0vxIu/tfjHUDnIRhGPwAFcyPrQ9WYUtII3/DcMuoXUFlAjSzzyLFGijJLEgD+dffVrpcPhLw7Y6PYxHyrOBYFZk5dgPmbHXJOTj8yK+I/hdBe6TqcfiVLFri203fOjnhPNVcpn1w2049q0NQ+OHjm5vJZzr88RZidsSqqrnsOK9HC140U292Y16Xtmop2t/SPqzUhKitNdy+TEOdrEFmP0H8q5+RLvUHP2e3+zxZ5nmXnHsDx+dfM6/GjxeoOdVMjdnljViPoSKydS+I/ifU3LXGuXj/AOyJCF/IcVvLGQ7M544NreX4H0xftpsc+1pi82378jDoO+TUTx288TbGeViOOQVHvXyldatf6lj7TdzTY/vuTS2+p38LqILqdTngK5rH62r/AAmqwqS+I+hfGUUg8OajG6k5hbk9+Kzvgb+zrceJZrHW9fVbezkIlstNl3CS8A53sF+ZYuOvVu3AJrpfh74T1Dwho0GseObh72+uED2Ph64w20HlZLjuPUR9T1bA4K+IL291nUJNSvLp5L5vniKvt8sjgHI6Y6cdAMCrqOMbTmrvt/mc8VKUpQhKy7/5HpfiTwD4k8QytczvYizgASCygk2pGq9BjAVcdgcfnzWbYfDi6tjHdeJJY7HSNxCQ28ubi8I/gTjCr/ek5x2ySKufDvxJ4h0DQxrHirUGvLGVS2m2ky4u7pum8SDDJCOm4klui9zVOTXbvxbqs95fylpCAiqowsajoqjsB6VrOcVT9o07+Zy06E/a+zUk4+SNDxVrazW0MVqkNtaW6eVb2kI2xQoOcKP1JPJJySSa8M8afEc6CrBJFkvGH7uLPC+5q78WviPD4bmksNPmW4u9hXjkR56k+/tXz/dzTX07TzytJK5yzMckmvN53FX3bPWdPmlbaPYl1G/uNVvJLm5lM00hyzMaXVl/0yT6D+QqkIyp4YjPFX9V/wCP2UfT+VYm+2iM0g9sUwDByDx9adsxUbDsOlZ2L0AKc16z+zPYi8+JkatkBbSVvlJB7DtXkgJyMdTXtP7KcZ/4WXMT1WwlPX/aQf1pxiptRkrpkVZONOTXY9L+NMTWni7T7iH5ZIYEdT6EOxFeYePPEE32yS2MrDRrpxcCNRwjnnB+hyK9e+NChvElvnvbqo475avK9S0yO7ieOaPep9un0rqrU4z0avrf5o8vC1p04pxe90/R7nHT2yuoZMMp6EHNUpbU84FXtX8Mz6Jbrc2l8kkRPNvzuX8OlVYLwyr88e01ztNaM9CLTV4mVqFu3lDb1zWeySp1/lW7qUyLCrHgbsZNY9+kigOrtg9u1S0axZ9WfsUaHs0XxNq8g+aSaK1j+igs3/oa16h8X/FF/wCHrOGGO3SayuY2EjPDu2sOmG/hPIr51+B37QjfC7RBo8mkC6ie4NwbiGTa4LBR0IwfuivpzXPixo03hmZ/Eum7NMeNfNaeAgAHGMmMg9xXwGOoVqeP+syWmy69Lff8j7TA1aaw6hG0rbp/rcz/AIHajJqfgpp3xn7XIvGfRT/WvavCfjW58PyLFIWuLBz+8gJ6e6+hrxz4c+MfAUtrJp3hvVLRIpZDILczndvIGSA3Pau/VCAPfkV85ip1aGLlWhdO99dPzPUShWp8s1o+n/DHs960F5bx3VtIJbeVdyOB1/8Ar1gXIycVjeCdb+yzHT52/wBHuD8hb+CTsfoen5VuXsZjkZSORXq1MQsZRVW1ns15nkKi6FTk6dPQ4rxLZiCZLxRx9yT6dj+B/rVXI4JPaul1CBLmF0YAhgQRiuUtwwUxsTviOw59un6V8niIWlzI96hO8bMnwCee/tWHrXjTRfDt+lnqF8trMyCQB0bBXJGcgY7GtkOR1HNcd42+Gtr41vo7qW7e3lSEQgBQwxkn1/2jWNCNGU0q7tHyNpynGN4K7E8aWOjeK0sopdYgtJ0QzQFnHzKwHzYJGRj+dUF8GR3mjWMEGsW95Na5AdCFWQncHBxuxlXI46U3W/hhe313p00F7FttrOO1bduUsU6NjnrgcVzuq/CjXLh2dfJZUdmRY3A3Dfkdcc4JP1r1qKpqnGKr2S7pHLOT5m3BmpcfC/UIvFa39u8E9m14lyC8hEijzGdhgDB6j/PX1frmvKPDXh/xDpumWUF1DPHKmtCclXBxbmIjsemRgj3r1XOK8/GylKylNStdJr5GlFLVxTV+4p4I5wacjDgk0w84pdwC8CvGlqdqLKHjrXM68m3xPYNj7wK5/wCAk/8AstdFESB6DFYHiYY17SW9ZCP/ACHJU0PjZsjWgUeXVlBgZH61VgbAxVgHGPSlLcdiQkYrItydO8QunSK7TIx03D/61ahIP4elZfiAH7Mlyn+st3Eg+nf9KcddO4G6WAH4elR7sfSmxTLcQRyLyrgHOaVj+Arka6DA85OKdC+GAz14qMvzjp70b+aq1ncR4D8Vv2XdX8TeNL3VtIvLKC2vCJHjn3qVcj5uinIJ5/Gubh/Y511iBNrVog7+XDI388V9RSTy8ASOFxngkCo/MdhkuTx619rS4mx1GlGlGStFW2R8/UybD1ajqSvqfOsP7F90f9f4j2j/AGbIn+b1fh/Y1sUX994iuG/3bZE/mxr3hjk9c00n5RkVMuJsxl9v8F/kCyTCLp+L/wAzxiP9kHw4MGbWb4n/AGZIlB/Q1eh/ZN8Exf6y71CXHrdJ/RK9YJAOaCc1zz4gzGW9V/18jWOUYRfY/r7zzW1/Zl+H9sD5lvLOc8GS5k/9lxVLUP2V/AF7fPcxteWqEAeRBOxTj/eBP616ruA5yc03PHWuf+28wvdVZfezZZXhGrciPMIP2Y/h3bjDW99N/vTt/QitCD9n34cW3TRJJcd3mkP/ALPXdvIqjqB+NV5dTtIR893An+9IBUvNswnvVl97KWWYWO1NHOw/Bv4f23Twvav/AL67v55q9B8OfBlr/q/CmmL9beP/AOJqefxdott/rNVskx6zr/jWbcfEzwxa58zW7QY/uvn+VQ8Tj6n2pP8A8CNvqWHjtTX3I1k8P6LYIRZ6Ra2h65iTbz+GK8B8R+D7Xxh+1LoNjqEC3dkbH7RJC4+VxH5uAfbcoFes/wDC3/ClxL5EGqpPKeNsasf6V4x8bfFdx4A+K/hPxPbxPNAbGSGZEyC6edIWAIxg7ZFI564r7nhGVSOLqrEJ6xT18pI+Z4jopYSMaVlq/wAV/wAAzfCXh/TIfjzY3NpLY2l0wui+j2FrLHHaqsEiglnAyScZx3zX1cl3IqKAVUD+6gH9K+cfCeu6R4r+Jk3jTTy32a00mcXMX2ZoREVkXbjjByjNjBJwvNWrn9rjRIgfI0u4lx/ebH9K9Hi3C4jF1qUcLBySTenm1/kcfDtSlThVqVZJXaWtui2+Vz6Ea9mP/LVx9GxUbXMjHmV/++q+Z7v9r9cfuNC5HQvJ/wDqrHu/2u9XcnyNIto/QsSf618NHh/M5/8ALu3zR9W8xwUd6i/r5H1S0hY5JJNM4r4/u/2q/Fkyny47WHPomcfmKIP2k9entQbqW5NwScmCRI1x9NhP611f6sZi1dpfeZPN8Ftz/gz68JwcdM0jMB3A+tfG138d9buOjXB/66Xjn/0HbWPd/FfWrsnJQfV5H/8AQnNdUOFca/iaRjPOsJHq38j7Zmv7eAfvJ4o/99wKpSeJNJiOG1G1+glBr4fn8catPyZ0U/7MSf4V6N+ztYX3jj4kW0N3cSzWUMbSzJn5SOg46dT+lb1OGKlClKpOotEYrPKEpKMYt39D6l03ULe9EsltMsqop5X34/rSEdsk1u6/p1no9tb29pAkTOdzEdSB6/nWCcdK+Qr03RlyNnvU5+0jzW3GMcAnOKovlmbtzV9kLZ2jNRJaLzklj3CjNKnGUvhVzRuMd2ZOpoBaEnuCa+WPicIh4raVriFcLgqWwevpX1xe2Et1HsFvKFxjccJ+przW6/Z60fVfEser6xfNNGhz9l3LtOOcNtyT+lfRZZJYSbqV9Fbyv+Z5+Ln7WnyUtX/XU83+IlpLH+zvpQOY99wsi9tylmwa8GsvDj3Me5srnoSa+tf2j44Z/AQt7eNY7eGaFI1AwABntXzbbllwK+4yarz4aUl1k2fLZnScalOMukf1ZjN4VdPu3DKfpSJ4bvVPyXjA+nIrpCxA9R69aertkEY+hr2+eS6nleziznBpetR58u/fj/bYU8ReJEHy3TSAc/fz/Ourg2yHBQHIx0FTRAwyEBRj6U1VmupLowZxTXniSLllLfVVP9Kcuua9F1tQ3/bEf0Fd55qt96NSOvOafiOQ4EMf4f8A66tVpmboRscIni3XIefsrKB6Iw/kas23xF1S0kDSpKi98O39ciuyECOOYl+mKpXmmwXKsGhzn8q0+sTRDw8ZI6Xwh8QIdbRUkcFiMbuhB9/8RXZh+M5HtXzlcWs/hm/FzCT9nLYIH8Ne1eEdeXW9Kjk3ZdBtbmvVw9bn0Z4eKoulLyPR/COsCxu3iZtiSjGewNch8YfCT3xa7hyHPzZA6NU6S4YcgN9a3LfXFuLY296DIhGA+OR9a9aEoyg6ctjzEnSqe0gvU4X4W/G/UfBanTJZ/IZOFVuB/n/9Xpj2nw98U73xHeLNquqJBpUeGlWGQAye2fT1rxrxb8MbLXcy2ciCTqMHn8q8+vPhlrtszRiVtn41z+1xOHXIm3HyOpU8NVu0+Vvfueu/tO/G3RPE5isdFCNIkXku8QwiL6D1/wDr15J8I9Fku9Z+3upEcWSD70uj/Ca7lnD3jbUB78V6vomjwaPZrBAm0L196w9+vU55KyRtXqw9ksPS2X5G9FIcAdKKgR8dOAe9Femm+jPJaTPI7bwzruoQqgi1q5hUAAPOqKB6YLHFdV4Y/Z+17xNISdOjs1ABEuqaiY0b/gQjx+teQjx3q6LsiuDCncIcZ/KnS+JNXeDe1/L643n/ABrylOHZs+hcKj3l/X3ntWo/AHVdKvBbxx+FroYy0v8Aap2g56Zd0yfoMe9Wbf4Fa2ihjf8Ag+xX1N/BL+hlavAP7S1CYZe5kZj0Gc5qx9q1coEFxPg8BQxpc8ez/Az9i0rOb+5f8E94f4Oyxti5+IfhGx+iLx+KIaz9Y8Faf4YtJL2P4gaX4huIx8tlZCbDEjqdyKOOuPbvXic1rqeT5k7qw52M5z+VMsrqTT7wtdysFKMODuPI9KzdRdh+wurqb/D/ACPabLwr8Op9OS5134m6tDcPH5j2FhpTTKjEZKAtIg68Z6V5D4vu7do7Wys7doreIMyu/LSBjnJP4dKxZJUnnc7jhmJ6Vq61M72mmq9v5JS3Cqx6uu4kMfz/AEpN8ydi+RRkmr+lzn4ovn+XnAqThB1yfanxAB2J5GO1XNKs/t+q2luoGZZVTnpyazSN93Y+3/2DbhNI8DeJY7h1tkN5C6vKdobMbZIzX0rP4y0K0jLS6zp8ZH966QYP518W6fp1pGbcMu3bgKpfjHpzXQWmlQXK+Zc3aJGhxsVuR+Fe3TxvLCMFHZdzxcTQjWqOpJvp+GhzX7euvaf4g1vww9hfRXqxwTK3ktuCklcc+9fNPgbw43iPxRZ2IhE6uSzIc8qBz05r1n9ou0t4YdIeGR5WLONzDtx3zzWH+ztb2o8az3NyvnNDauscY/vMQuc9gATzXmVP3tZt6XOrBQVGi4xu7OT1+85D4oeGbLw1q9vDZwNAjxZZGcthskHkgVzWgJC2tWQnXdCZl3r6jPSvZv2ntLFnrGiyrFAiSwPhoJN4Yhh1P4141pIH9q2mRkeav8xXPODhNxZ14Wp7SCfm/wAz6m0u5TTI7eVXeRsDCkZ28Y49q7Xwxqh1tZUlhRlXhiFAx9ABXksGrF5xK5CqQAEPBWuq0S8uNMvYHIP2eU+WxU9CelOhLlnZ7E1o88H3PTP+Ee05mYq5j3cHBAB/Spl0G03qBdSqcY+TA/pVCCdQvzYJz2arkF2Bk4Gc9ya9hRp9Ejw26ndlgaMYW3R6ndBR0wVb+lfD3xl1I6t4/wBdujI0gF00Ks+MkINg6f7tfcX2tjwEAz1Gc14z4s/Zn0XX5Wmsb2406R5DI+7Eqtnk4HGPzrmxFLnilTRrQrezqc1Rtqx8imvRPgtD/wATjUpyOEtdgPoWdf6A12XxG/Z90nwB4SudVfWri4nQqkcZiVQ7E4x1+p/CuZ+FafYdA1++IxtAAP8AuqzH+Yry3TlTlaR7Ua8KlOUodDz3Xbk3utX0+c+ZO7fmTVILk19AfCr9nfTvGXhCHWtauL61nupGaFIGQKY+gY5BPJz+GK7dP2V/CsaKFuLyR8j/AFsn88AVosNUkr23MpYunSfI09Dgvh5bTP8As++JblJo4ooLpkddvzvuEeBnPTnpXjN02DgDFfUHxT8N6Z8M/hFd6ZpMCRR6hdRiTazkswG7OWY9kr5bucs/tVVY8lo9QoVPaznUWzt+CICAKbLE4VHKkIxIDEcHHWprW2lvryG3hUySyuERF6kk4Ar3P4q/B2aysvB+k6FYyX2pz5tvKgXLSybQSfpnccnoPYVlGnKabXQ3qVY03FS6s8NsLCfUbqG1tYHuLiZgkcUalmdicAADqa+m/APwos/g/awatrkEWoeNJBvtrJgHi049iw6PMP8AvlPdulvwD4X0D4K+U09nb+J/EsmBdTg74bdD96OH1PXMnc8Lxkn2TSoPCvxFR57G2tGkjABBcR3CYGWBwMMBzxnPevRoUFF6tc35f8E83EYiU4+6vd6vr/w35+R4pqF3NPcy3uoz+ZOxLu8jZx3PJrrNB8G2+lWUWt+JLcOZAJbHRJuDL3E1yOoTuI+rdTgdfRNX8FeGfClzHevp9tc65D80SHc0cR/heRWJBcdQvQHk9AK888aX7XrySyTl5WJLuzZLZ6kn1NbSXs3rqzlhJzWisjG1vxFc6/qc97eSNNKW+83p0AA7AdgOgrnb7xssM5sLRhuY/wCkSBsYGCdoI7nGM9q4vxl49MDPY6e4aQnDzj+EdwPf3rIs3L3MoGckA/oa5ZzU3Y76UJQXMdJqng/wb4jaQl7zQbxyT5xP2mBjnuOHUe/zmuU1f4Ka9a28l1pgg16yUZM2nSeYVHqyfeT/AIEBWrJ5kZ47VJaatPYzJJG7wyIciSJirA1m4xluik3H4JNfivx1+5nlV1ZT2cuyeF4XH8LqQal1Xm8l+te4/wDCXQ61Gses2NpradGN0m2X671wxP8AvZrA1fwL4Y1xmksrq40Wds/u7v8Aexf99qM/+Oge9ZOl/KzX28k/fj93+W/5njp/So5Mc4GB2rrdY+Gut6VE86QLfWinBuLRhIg9MlSQPoea5WeCS3YrLG0bejDBrmlFrdHXGpCWzK68Dp0re8I+ItS8Oak19pl7Lp9wsZUywtg7cgkH16DisSMjPOPxq9cEW9ssK7A7gOxHp2FStNS32Op1n4veJ9bnE93qHnOqhFYxJnbnjoPes4ePNZlJBux1H8C/4VzDE49afA6iKUEHdgEH0oc292JQitkj2ez17R5beJbrT7h5No3yLMp3HHXBWrcSeHb3hUmiP+3ArfyYVx9kQbeEkfwDv7V1PhCwGs+I9LsRIYRcXEcXmgZ25YDOPbNd3OoxcpWsjz504390p+INN0+1jVre3N1GBl3MTqE547kVU0PTbXW/GGg6MkJK6hcxQuVJBRWYA4z6DNZvjC81CLxPcWv25ybZmCyAnAx1IrrP2drabXPjLor3Nw12lqk1yWfnG2MgfqRXDiayhRnOK6O33HZhaPPOCbvc9G+NPhHwD8I/DVjc2Wgyahqt1ceXGl3evs2qMsxC4J/hHGOteT/ED4/a58QNAbR7iys7K1d1dzbq25tvQcnpnB/AVvftWeJTqnj6301XJj0+2UFf9t/mP6bK8VAB56mvHwKlXw9OpiPelur9Ox6tdxo1Z06Oi2FjkkiYMjFWXkEHBFe4/Br9p7WfA95BY69LJq+iEhC0p3TQD1UnqPY/hXiHFI2K6sRhqWKg4VY3X9bGdDE1MPK9N/Loz9O9K1u113T4NR0+dbi0uFEkcsRyrA16Ra6l/bGlw3THMuNkv+8O/wCPBr8//wBlP4tvoWtjwnqUx/s6+b/RGc8QzH+H6N/PHqa+3/Cd55c8tqx+WVcr/vDn+Wa/Ma+HqZbipUJO8ZbPv2+fQ+wVSOLoKrDp/TRqyjrXM6tALbUFkXgSjaR7jkf1rp5SOexrE1yBp7R9n+sX51PuORXm1Y8ysdNGXK0Zp5HoRTc4z607ImijlUELIoce1JyDz1ryGj0boVWJHpmlQ8YpACOmCKAcZ4rPZWY9xScEfWnDr71EeSDUmMk56+lT0YdRScCk3E7RQTzwKjJOea55GkSzEwHesbxXgapo7Y/5bYz/AMAcf1rWi+6eMfXvWV4sQrNpch4UXKjj34/rSo2UzZGhCM4yasdBVeJR+NWQOOtS3qXYOQKini86J0YZVhipSuF6n8aQjioTsJooeHZWFpJbOfnt3Kfh2rSY/iKxYm+xa+O0VwmP+BCtpiMnHP1p1F71+4bCADB5yaD7Uc+uaQnPsKz6iGXUjQ27Oq+YQOFB614z4m/aDg8N6nNYXEdlFPCdrK0rsR9dqnFez8AYPQ8cV8a/tPeEzoHj/wDtCNNttqcYlyBx5i4Vh/6Cfxr6rIMHh8fifYYjqnb1X/APMzDE1MJQ9rTV7P8AA9AuP2o0Gdklh+EUzf0FZt1+1JOQCk0QH/TOzJ/9CcV83jOOKcysEHXFfpUeGMujvFs+Rln2KeyS+R75c/tO6gw3LdTg9tlpGP5say5/2k9XkyRc3zD0Vok/khrxZsggUYYgYBrpjw/l0f8Al2YPOcY/tW+R6rcftAa3OcCe/H1vcfyQVyGr/F/xVfXkpj1a6toeAIxMzY49Sa5yG2lkf5Y3Y4PQVWkt5Y7h0eJ1cHoynPSuqOV4Gl8NNfmYSzTGTWtR/LQ1Lrxv4guv9Zq904P+3VKXV9TnOWv7lvrKafHouoXiL5FlcSnP8ERb+QrZsvh74nvQPI8O6pJ6bbOQ/wBK39nhKXSK/wDAUcrxWJnvOT+bObaa6k+/PO/1kY/1pnkmTOSSf9rmvSNN+CXji6I2+FtSAYf8tICo6++K3Iv2ZvHd5FuGgNFIWJ/eTxKMf99VLxeCp71Ir5om2Jn0k/vPKND1K58O34u7UIXAwVboRXr+m/tR6tY2cVtdaBbXTqu3zBdyoGwMZKjjOABnrwKuWn7I/ji4wZIbC2B6iW5GR/3yDWrb/sX+I53U3GsabAAOi75CP/HRXl1sdlTqe2dVcy6ptP8AA76cMYqbpezvF9HFNfict4h/aD1vxNpU2nLbWulW9wjRv5bSSNtYYOC7ELkEjIArx57Iljt24ycc9a+rLL9jAhs3fiZT8v3Y7M9fqXro4P2RfD8sCRXWsX0yKP8AlkiR5/Q1ms9yyjflm235Sb+9hLA42pZOCSWy91JfJWPimSBoTh1Iz6imGA4zg4PcV93237JfgVNv2hNRvtgwPOuyOP8AgIFbdh+zj8PLDGzw3DKf+m80j/zbFYS4mwadoxk/kv8AMtZTiXvZfM/PWS3YHGOlaem+G9U1ML9j027uwenkQs/8hX6NWPwn8H6aQbbwtpUZ/vC0jJH4kVtQW1np8axxxQW8a8BFUKB+ArknxRH/AJd0vvf+SN4ZNO/vTXyTPzx0/wCDXjbUwvkeGdS56GSAxj/x7FdJYfswfEG927tIS1B7zXCDH4Ak194NqVki/NcRj6HNU5td0+MkifcfZTXDPibEv4YxX3v9TshkkX8Tf3WPkCw/Y78XTYF1fabag9cSM5/LaK94+BnwRh+E32maa7+3ahcgK0gTaqqOwru5/Flmo+VXY++BVG58ZKyFYYwjHoxbJFeXiM7xGJjyzlp2Ssd9HKKdOXMk7+bG+KLr7Rq0gBBWIBB9e/61kE1FJeoXJJLEnk4qI3gzjaT9a+YqydSbn3Po4Q5IqK6Gto677zPZVJP8qz9X162F1KBdKEBwFVuMD6VQvNQuTayw248vzeGbPOPSsE6M75LSgD2Ga3puMYWuLkvLmZpXHiWxiXl2f/dQmsPUfiNp9kjsY5CFHO7AFPk0KM5LznH5V4T+0RqltpVlDYWUubiY/vGSTOB6cV6uAwsMZXjRV9TDE1fq9KVWS0Q/4lfGa38ZxnR7O2AhDh2nLbskdhXnLK6HhdwPp2rD0OIpICR8yrgj0rpI5MptK8exr9RoYSngqao0lofA1cXPGT9pPQplymcMVb0IqWG9LHkYp00at1X9KgIA4A281vuZ30NOMiUEZGcZ5q1byFH+8B9GrGicBuuBUolKNlW/U07C9ToBK7DICt9TmpFYScmHB/2SayVklRVZw6qeQW71ZjmO3q2PbmixndMvrAX+6W5GfWop0+yYLykZOBjpUUU4XC78fUVPKouVVd6/iDRYLmfqlgLq3dWAdWGOCOlZnw+1xtC1p7GZiELbOf0Nbl2pWLAQEAcYPNcJ4iVrXVIrlQULDn8P8it6M3CWhhiKaq07Pc9+WXHP61KkpYdcHvmuS8H+I11jSYyzAzRDY/8AQ10SXGfY19BGXMro+WcbaM0VkPHPNPaYIm5m+UdSe1U0nyB29ap67emHTZXUZIFaXshxV3Ykn8W2Fm+yQnP+yK1tM1W11ZN1rKsmOqjqPwrzOwY219D9qgEkMv3pHGT+FdvPZaSZI7zRLmS1u4xuOBtZSPQ9x7Gop1HJmlWly7L5nTDg8DHfGKKm0bVIfE+ivdHy49St28u4SM4Dn+8B7jmivQS0TRwLs90fKEYY9I4159M/zrdsNBubt0Zp4ACu7AIBx+Aq9d6RaWcaxRxfO3J8zOfY1BFbpCwLD8Frwoq259E5cy0Lcejy2EoMjEkc8NkH8q1tO0Zb+4EjXUdtEvWSQ8/gO5rIlkdEATKjtVeWZ5I8OSAOuK6VOMdLHN7OUtbnc3XhHw2zI0/iGR7ogFo4VQBRnu3PNT+ILP4T2Ojzxxf2pd6uYyqSmQlVbHBzwDz7CvMJbt0QpG2eegqpJDdXjYEZ9+KylXp62grvuN4bmjZzaXk7EM88M8sQSGOFY12bowRvx/E2T1NaFzdHU4YhO/neQuxSeoUdBn0qG30Oac4WJy/fgk/lWiNF+zlk53NyUAyVrCLbOmTirIyoLKKbzuTGFxtq/wCFrOaLXYJYdsgiO4kjgUGyaBJAFIOe9b3gm3tXuXjuZpI5pGCKq9CPrWiWwua12j0a0vdTvreS5lk2xRAAlFIUeg4rVg1qaS2WM7nXGevH51UsdEjiJWKJpRnOCx/Ac1u6Vp99EcizjESNlkIG4+2c1ry36nC6tuh5d8V1u9an0axijLyYk2Lnntkkn2qP4S2Wp6B4nu1t9sqtaukwjIIHIx7Hmu78d6PfX9o39m6e4nJ+ZnkGAvfbwP51R8J+Etb0TS3xY75JG3sfLyRxwM/5FSvdmOFRezd3vfR+Zw/xrM9wNNZmkaKEuuxj9zOOg7Z/pXmFs3kXkMpGQrqSPXmvojxF8MdY8S2EizQeWH5UqPmH4Cud0P8AZi8UXlwhBgZd+5OckYPcdvxrOSlKV0rmlGtCmrSfU3bS0TVNUlvBbfY4WYNFA2SVXtgcZPU5NdMiyXAa3gUA5BDMMA9KtXXhm90S58q8nF7qTsA5UlsZySCT2+lI955txEqLtkHXtuHb8K5pyfPY3hy8l1/X3nW2d0FtoI2BExUeYVwcHucZ6Vu2UdtesyxuGK5yAfSvNL6W6RgszMJRgtGPf9f0rY0m9ubdJ1EnlEA/OVz+HvzXTDESjLUwnQhOLPQ4rGJo9wB3e/OaXyudu0KO3tWTo19dXEESGXzDj5mdCgP09a2FtJZ5A/2jYQcFMD/CvVhJNXR5M48snE8H/aYlE8GnadI4WNd07KOCTnAP4YP515fpkEWkfCzUJE4Nw0mC3Xnan+Nd3+0wHt/FNlAZPMX7FuGRyPnbjpXAeKf9B+HOmwH5fOKZ/Elv8K82s7zbPRwsV7FJdX+v/APqbQbEWPh7S4LfEUUdrEqAjsEGK01yF6sW6fjSaRaCHS7KMXcjZgQDKDAAUY5ApZtL3ZKXbDnk7V5/SvRT0OGdvaS9X+bPHP2mdSEXhbT7NnAmmud4QEHKqpBP5sK+XphjPb617p+04oh8RaZGZ5JpRakkPgBRuOMY/H9K4D4Y/CbXfi5r/wBg0iHbBGQbm9l4igUnAyT1YnhV6k/ia82snUqWS1PRwrjCi5t6a/1+Bv8A7NPgoeKfHhvZVDW+lR/aSWICB84UsTwAOWyf7tfR3iHxNEZHsNGALMpjn1EjDSKeqL3VD6dW74HFMtvhfceC9Bg8K+HdEeOCVRJfXcssYmu5B0LMWAIH8KDhfc81lzeGPEUrvZWWhXU0qAqURkEhbsME9M9TXfCEqMOVLXq/8jgq16eIqc7lotv8znr2OOMCKJHmklkEarEpeWZycBEA5LHpxXdeDPDUfw5LahdFT4kkQolvE26HTVPVc9HmPdui9Bk8i/peh2fghvPjmF74haIRveBg6WgI+aOA4HJ53SdT0GB1zby+SKN5JWCKoJLE8AetJRUHfqNycvT8yze6nH5LzTHPBZmkP5k14V8RPG89/rNnp9rEI7OViGlJwXABPA9OK9M1DSr3xJCCZ1tLbqIZEy0g7Fhnge3514540sLfTvE2lQw6pb37BpGeKD/ln8vGeT7/AJVhUlLRLY2pRjfu/mcH9n3yMcZ4Y/zrUNy9kDeKpeIPgH1655psMBM+3HVXH86zdVv5IbOOLYCu4twenNcrXJqz0U+ayOt0/wAQWGroqq4jmxgxvwf/AK9TzWuTxzXk8tySchcHPrzWlpnjS+0wqrYuIv7rnn8DUqqtmEqF9YndtAQelNPnIDtb8G5qppni6x1MYVvs8p/gk4/I1ozYZcA4HqK1TTWjOdqUX7yMj7fdaezTwyPC6sCGjYggjpWrcaxDqNjB/allb6gHHLFAknU5O5ep/wB4Gs+6iDWsgJ71nzKFdcZ6VN2ja0Zr3kWJvBGhapJvs7qSxc8+VMMpn0z/APqrntX8A6tZs0wjF5FyRJbtuz+FblvOwG0tkepFWbW6ntGLLO0ZJ7Hg1LjGXQa54PR/fr/wTzWSB42KMjKw6qRg1JbWM88nlxxsWbjpivWzqtvdosd7ZRXI6eYqhWH403/hB9P1B2l07UmjkIwIJmwAfb/9ZqPYdmV7dr4l92v/AATDtWWO3jjZhuVQCAeBxXY/DW5jh8baFI0iIi3sTF3bCgBhySe1cdqnhDW9IZme1eWL+/F8/wCOOtZEF+9u+SDlTypH86VSN4uD0urBGUZ6xdyHxDMTqcpVyOApYHrxzXoP7MeqT6T8T4TCI2+0W7wSGQEkIWXOORg8V5vdwm4ZpUxt6kHtXp/wK8Javby614wRIU0nRbWQzyPKAxYoWUKvU9Bn0zXnYuKdCUX1Vj0cJLkqxb6HI/FHUF1nx9rV+z7luLl2Qn+4DtX9AK5mNVyBVzxBPHfXaNAxkVUwW6c5NV4dNdgGSTYeoHUVtTpqEFBdEl+BjKblJyfUcIFJwOaa0IXtVm1trua4SBLcyyOdoMddVZ+Drfapvbwhmx8sC5AznqfbHatlBvYzlUjHc422MtrcRzwsY5Y2DqynBVhyDX6HfBzx7/wmvg3RtdVv9KACXCjtKnDfn1+hFfGqeGNMgtGk2LNgBmbB+XPQcnk163+zl8QdK8MXWoaJf3UVhaXLCa3eU7UMgGGHtkY6+lfM5/l8q+F9rBXlDXzt1/zPbynGKNZ0pbS/P/gn2hdMpbcnKt8y/Q8is+4UspzVLTPE2mXum22zUrV2CYyJ15547+mKlfUbQg4u4D9JF/xr87mr6n1cYyWljNsFWS2vLUnEtrJvUesbc/z3UzgcZzVC91i20vXbWczoYblWt32sDyeV/UEfjVqS5iZiVcAHsa8usuWWx3wTsSDk+3akD46nNM+0Rno6n8aTeDwCD+Nc7V9zTyHg8ipc1UlZyh8pgJMHBIyAa428+Il5od41tqWnAMOkkTcMPUZoVOU1aI92d6+eCOajJO7+lcbB8VdIlYCRZ4cf3kyP0NW4/iFobtk3ez6of8K5qlCrb4WapanWw8Dmp5raC8iEdwm+MMrgg4KspyCK5qDx1oTYxqEf5H/Cri+M9G7XyEewP+Fc6hUg72Zq1c1308q+6O8jVPSSJs/pmnC2K4zdw/hG1Y//AAmOkluLrP0U/wCFMk8Yabg4kZv+AV0qpLZ019xPs5fzM3GjDDH2hceoiP8AjTljQKcz59/J/wDsq50eMLIj5VlP4D/Gk/4TC3OcQyH8QKHJ7KC+7/gj9nLuzYuLC1nnhld5CIm3KFTHP51Luyx4wawP+EtH8NsfxatWyvlv4FmUbS3DL1waym3JapIag49S1we+KQ/KTRkf/XNMMikgZA/GuZIoVqp678NNA+I+jG21yyF3Gj7o2DFHjPcgjkVaaVM8uBT7bV/sBJjlXB6qeQa68PVlRqKcG012MK1L2sHBrRnE2/7Jfw8iwW0y4l9nu5P6GtaH9mr4d2gXb4djkP8A01mkf+bV1B8YSD/nn/3yarS+L5jwGA9MLXvyzbET0dWf3v8AzPI/sykn/DRUtvgf4Fth+78L6bkf34Fb+dbFp8NPC1jjyPD+mxjH8Nqg/pWY/iq57O2D7Cq7+J7rGBJJj2bFcssbUnu5P5v/ADN1l8I9Evkv8jr4vDmnW64hsbeLA42RgU19FsDIZTZW5kbq5iXP54ripNfvG6yv/wB9mq7anOxwXJz6msfa9bGv1RbO33HoKrBCvSNF/AU17u1XrPEv1YV50buXH3qY1xIR98/nR7b+6WsKl1PQ31OzTOblPwOarSa1Yr/y3zj0U15+92qZMkwUe7YFZd74p0myUmfVLOHH/PSdV/maSlObtGP5mqw6Xc9Lk8RWa9GZvwA/rUEniu1X7qM31NePXvxa8G6eD53iTT1I7LMGP6ZrCvf2ifAlopI1jzgO8MDt/SuiOExdT4Kcn/26/wDImSow+KSXq1/me6SeLk/hhH4nNVW8XyqDtjRfw/8Ar14JfftHaBaQiSHT9Tu1YZBSEAEeuSa4/Vv2vLO0k2weHbpzgEGWZVyPXgGu6GT5hU2pP8F+pzvF4KG9SP33/wAz6jk8WXZBwcZ9AKpyeIbtskysB7NXyPd/tf6vOCLPQbSP0MsrP/LFYF9+1L42uQ3kpY2vp5cO7H/fRNdsOHcwlvFL1f8Akc8s1wMNpX9Ez7Ol1a6lzulJJ75zVVr2U8mU18M3fx78f6nn/idSxA/88Y0T+QrEvPHni3UG/wBK1+/kB6j7SwH6Gu+HC2Jfx1Ir72c888wsfhTfyS/U+9p9Ujtw3n3KxD1dwBWJd+PvDliT9r16wiA6hrlc/lmvgu4u725bM9zNNnqXkLZ/M1Wmid9u1CT7c13Q4Uivjrfcv82ckuII/Zp/e/8AJH25qHx28C2HXXIZyOohVn/kKxLn9qHwZExFul/et2EUGM/mRXyrpnh3VtTRI7bSrq4PUGGBmz+IFfU37PnwubwpprX+o2CHUrrtKgJiTsvsT1NZYzJ8BgKXtJylJ9rpfoGHzfEYqqqdOEV5u7t+Rl3n7VEBYrp/hTULg9vMbb/IGst/2hvHGpnGmeCHGehaKWT+QFfWOheH7C9gd57ZVK8/LwMVp/2LotuOYrYD/acE/kOa8qnVyyKusPf1k2dtSeYN2VRL0j/nc+Mv+Ep+Nevki20tNPVvWFEx/wB9kmr2n/Db4wa9cwvqOvtbwBgWjhlIJGeR8qgfrX13cajoelW8k0kltBFGNzPsOAPqRXF6h+0F4Q09isVzJdEcAQR9fx5rvpYlVLrC4aPyjc5qlPE2vWryXzUf8jzpfgFfavaSRXcl1mQAGUOd34EmtKw/ZW0FrYRX1qlwT1a4lLP+lat3+0bHMp/s7w/f3Q7FkIX+VZH/AAuXxbq9wEsNIhgmJ+SMupc+gAJBJ/CuqjSzNaUoNL7jmrTwc1etWTt53OG+Lf7MVn4R8PXeseHzJHJbKZZbYsWWRB1K5OQR9a+b01pem/HtXtPxl+K3jO70S7hm1F7aJZBBPCBg/MDke3SvnAysOetfXYGnioU2sXq+nf5nh4qWG936q/XovxOwj1uPPLKR9anGqQS+n51xHnHil8/BxkivQ5IvocSqSWh3KXMb9OBT4HSS4iQEZLgYz71xC3LhMozcdcVp6JqYi1exaeXEKzozk9huGaPZxJnVlyu3Y+4wfCeieH7eaTT4b91kjtHhs7dZJTKw6Y6noaml8P8AhnVtAudSg8MXU0sOQLGWF4JZG7AK2Bjnr0rD8Z3+ieLPD+mJol7pt5KL2O6uIYNQS0lkCow4cHIbJHPtXTWep6ponw/urjSdMvL7VkJ8mxu79bt8k4B8wscqOuM17sIxdlZWsfNqDiqaSs33b/Hb5nN+HvBHh3Xry/0/VvDQ8P6jZRpMyRXCyxtE+drBto/utkEcY96pQfDzwNe6Bda48N7aadFKY45ScmfnarIq8nceAO9b2g+GrzxZ4N1mzI1PRNfvtovL/U7YbpCeoUK2NmMrgEYBqxomhajc2/iTRPEl9ClpYi3a1ubKLyI4dqhw6hs8ggE9Rx+FJUqcre7+A41nupPfz9F33eu7aWmrOZ0L4N+GPG0d0NPvr+wubUhZrO8t2jmjyMqSGPQ9iMjrVDxF+x8mrCPydaZSucb1H+FegfCvT9Qun17X9Xvnv4r4iGC5liWAtbRghWKjgZLMab4G16/1K51v7XqVx5GlQslgrBkNxAQSk75Pzn5doP8Ask96aw9F6uP9feDr13flqO1+X77fhe+vZeZ5ZpH7JPiLwzdmS11aC9jI2tHs2lh26mppvhZ4ithF/o6DzTiNZJUVnPsM8/hXrPwe8Z6540AfU5H042NtGps5FBkudygidmI6HBwB6HOe2R8Xrvw9favYaFdx2lrqtzbIf7VvyVS1j3ceWenmE9MY9/StY04RjeOxhzSlKXM72vd27fn8t+nc82uPAPiSwGJdJuvqI2I/PFc9renXdnC8V7bSwI3B3rgjPevb9f1rVdE+Idhc63o97c6JFJDYadcxSoYS8mA0sg3ZyegGOgPrWL+0V4q07UPD6C2ciSCcwSBkK4ORxk9fu/pVcqd9djSipSmk+yfztt8np8n03+YdQlutOcxedgg/KSflb3FWrDxLdxRN5siAAfn+NagSz1GHZNscH1NRQ+FLAPkHOOcZyPyrz3Cad4nf7WDj7y1Oh+HN7JBHe3LZVblxtHTgDrRU+lxxWiKAxOPWiu6EnGNjy5Lmk5NbnlKNeTMAsfPtmrCwXUeA0LAnpkGvqw/BDSLawgFuLFZiu5/tdy5OD6ImCf8Avr8K6Tw5+ztpkcUOp3k1ncwNwIIYGUZz6n5vzrOOBqtnXLMIq91sfHeneGNd125Edlbyu/I+UcD6k9K62x+DviKe23TPEwPHlr+8fP0HNfXM/wAPtOt7pEsdBhGwgmWUbgAOv8GB+NTatPo9rbouoJGrFciFJecdvmQ9K0eCUU3OX+RisdOq7QR8pWHwN1bYW+zMFx80jII1X8WrrtI+CgsxG7xRzlskfMZGYevykAV6nrGo6TfW8IFkUtoxiGESiNC394joevp9TVAeKLry/LklZUiHyGTACj0GMVxSVGDte52RdecddH5nFXPh+xtcxGwUOf72QcdM4z6im23hC3WV5Baxo7DlguD+Oc106vdXis9sqSI52OFXA455Petc2EsNovntBGR/zzG0H6nGazjFSvccm422ueYXPwwsLmSRpLf5TyRE2Mflx+Zrb8OeBdF00RS21miTY5kZd7D8ea66ewg73EeWGNqDcD/Sr0cC2kSFt0gztC7Tx+FaxjZ7GLlpZ7mdaaRAHLOy7f8Adxu9hWjGkcTiOIlyR0VckfU4p6RMxy0RY9gVzV7SrS5jy4YQseSFTJ/OtY66JGLtu2LFpP2rrbyp1zuRRn6cUzVma0s2Xy/LjhA+d33EdunNXLyG8uIgWMkyRkkohA/M1lzWsRTY6mIvyVBOPx4xWsnZWS1M1Z6t3MVbs3WYw03lld29I+PxJNVVunjdrZzcSQuCdsTFR39B057VseTCrBC75XjcH6flW3pmuabo16lu1tHPdsAAk6YwT/Fz/jWEYuT3sdPM/so8uvhczJKYYBDGDj5xuaQenI4H1quujX8vnhklijBUN5S4Vj7tXun9q+G7e33zxATrkMbJRJK7dzvckr+Ga828V+Jo4Lp8vJ5R/wBVbBslR79B+QrCrRjSV3LU1pVqlSVnGxzaeHxFJ+8iVGZQpJO5sdhx9K1IBa21wgYlcDKgDvWTDey3jj5HBckiNPvD3JpbbSZPOll2ujSZ4zlj+NcPodzsjvtE1V7mIO6h5sAFfQD/APXXSW4aVDkCM+wxXF+FhLo8zG5AVZQF2nll9CRXRz3rxg4+YDnnmvbou0E5HjV9Z+7seF/tN6d9k1vSbskSLJC0bM3J4PA9P4v0ryr4s/6JaabZKcrGwG0nk7VAr0n4vX3/AAlvxE0awtYxI1iymSRTynO5vyAryn4sTie9hkEgeUljtA5Rc9T9f6VyVt7nXhLxjFPuz7M02fzdIsmaMx74I28sjlTtHFPefODgLn171zPgrVP7R8GaHcBtweyiJOeSdgB/UV0v2JLDTRq2rv8AZ7Bs+TGD+9uCOoQHoB3c8D3PFejG8tjhqrkqST7v9Tw7xz8Mbz4mfEq6u7+4/srwzp0UUd1qBG4kkbvKiX+OQ56dAOSQOvQyaqmj6fZ6d4XhOh6Hpz+bAEb53kH/AC1d+ryHH3u3RQBWh4k8QXHiW4ElyFtdOhG2C0iG1VX2HfPcnk96w7Oxv/FuqjTNKhQyRr5s0sx2wWcX/PWZuw9F6k8AGsbJN8nXqa03JRV3t+B778O/Hln8VdGuLe8VNP16yi8x/l2xzJ/z1B4Cn1UkDjIxzWbrvikWkEtjYTLPIVMdxqIQqZRn7qDPCfq2OeOKwHudP0DSjo2iKyWZO64uZOJbxx/E/ovovbvz05bXNftdGs5bu7nWCCMbmdjXQ5tK3XqYckZSckrX6efe3T0LGp6tBp9tLc3cyxRRrl3c4AArz/wd44b4g+JtQkgiP9j6eqrGX6ySseGP0CnA9814z8S/ildeNLl4YC1vpcZ+SLPMh/vN/hXqPwK0htL8Di6kUrJezNKPdR8o/kT+NcManPOy2PQdL2VJzluanxDuLq91ay0pbkQ2UsHnTLGT5jncyhSfTjpXJ6/4Mt4vsF1YhIFtSWlUjlwcc59a7HWdIWXWpNQaBPNaMJ54lK4CjABU8fiMc1SvVBt54+RIEPynr0q5RTu2c8ZWSs9jzm805rPdMeAJHUfmW/ka4vWCDLEpHQDP15NejeLtVtJrGKKBi0zrtKg8AnHOPXHFea6tIGvX7hc/4VyYh9Eehhk7XkZUigMT9feqcwyyqOtXJG3DkdsVVY5mJ9K4rHddj0jAQnPStOz8R3loFVZNyDjD85rNDAtjpToIHuJRHEhZzzxTV09AdranZ6VraausiBCjou9snjHTrVh4hJgg5BFYGm2KwxuEJkBIWVlPX/ZH+NdBFNG+B93A+70xW6k+phKK3RVWEh6mLFMjP4Us8iRgbjgMcU7aWQMrBh781Vr7CbsgEuMY+Uj0q3Be4TGAeeo6gVSePAz/APXpgVhz0561abRLSZ1uk+Ibu0XEdwWXn92/zL+Rq/JLoXiT5dU08RyDrLCf8n9a4mBjuwMg1oWd20XX5jnvWqn0ZzVKd9TavPhbYXNhP/YuoLK8m0rHMeUxntwf511+h20nhT9mPxWsskbT3d95O+FtwIJiUj9G4rjbLUVFyXyU2Kz9fQE10evymx/Zf8Oxk/Pfam0h9/nlP/sorx8y5X7OCW8l+Gp6WATSnJt6Lr/meIJANmetaKxsqAAc47VGFwqlcfStXR7fztQjBxsj/eNnocdvzxXVFA3ZXNvStOFla7SAJpADI+eg4IFW/OhQEb8sBgY9apXVwWUBehPPvTI0YMmNpwc11r3VZHnP3m2zQKtEAyMck7uDW38KtUh8OfEjR7wIhhaUQ3DOvBEgKng9vmFc555C8kBPlUfXFPlaKK8jwSSgD5X1rCvBVqcqb6po1oydKpGe9j7xtPB2g6v5jXGj2TTR4KskKrx+GKqXHwz8MsSf7HtwT6Kal+G+uDXdG0rUBx9utEZh6MVBI/PiuiugUz7V+Lxc1zRm3dNp/I/SHGN7xWj1PLfGvw00GPRpZrPTo4bmEeZHIhIKkc5HNeU3XxI8W6Pcqn2qK6t1PPmwjJH1GK+idYi+1WkqHkOpX8xXz5rVgPMZWXnOOlW+VqLmrrzO2hJq6TJ4Pi/rboGe1s5B6qrL/WrsPxdv+jadGf8AdlI/pXF/ZDbNlRxnkVcstOkvW/0dS2PvL6VnKnSW0TvTbV2dpF8XZxjfpjc/3Z//ALGszxN8Qv8AhILWGL+zpEZJlcuZAcL/ABDp6VnJo84ZUaKTcTgALnNW/wDhFr5RzaTA9MGMisYxpqV1HUbcUtWi3bWuk6jnyb2SMjqssZx+daF54BuxiS3njYEfdOcVqaJ4H1HQSbmeyS7jmjA8uKZSRnB7Zwa1jdXMChDZXVsAOA6iQD26D+dbSwuJ5eamvvscjxVDn5XI4608F6oGOTD9QxrbtfCGoBRlox/wKtCW+1qLL21hDcoOfmZo2/Ig05fFOtRgA6Pbr9bg/wDxNeVVjib2aX4HoU6lJq6kJH4TvByXj/M/4VKnhi5wCZlwenU1zPjH4peIdA0e6urPS9Pup4lDC2ErM789gOpryO4/aT+JdyR5PhNYh2/0OZv6104fKcfio88ErebSMK2Y4Sg1GpU19GfRsfhmQDJnH/fNTp4d2nmYn3Ar5cm+OfxkuifJ0WWEdvL0xj/MGq5+IPx01LAS3v4c/wB2wVP5rXWuHcc/inBf9vf8A5XneCW0m/RM+tV0VQfvsauWcJtAFV2wx6H1r4/C/HjUwQbnVIwT18yOP+op8Pw0+N+qf6zVNRVf9q/IH6Gh8Ozj/FxEF95H9t4d/BCb+R9kOAvLygA/3mqlcarp1rzNqFtCB13yqP5mvk5P2X/ihrR3XuquNxz+8uJpD/KtvTP2H9fuiDqGtyD1EcBP6s1ZvJcHT1qYyPyV/wBQ/tdydoYeT9bI+gbr4i+E7EH7R4j0yPHrdJn+dYGofHXwBYZD+J7JyP8Anmxf+Qrj9G/YX0eBka9ur67PdXlVAf8AvkZ/Wu2sv2OPA0UHly6KkhIwXe5lLf8AoVZrA5VDevOXokh/2hipLSil6y/yRzF5+098PbXONYkmP/TK3c/zFYl1+1x4KiJ8mPULg9isIXP5msn4s/sNzaLp11q/hG5kvkhUyPpc3Mu0dfLb+L6Hn3NfOcPw4164P7rw/qEg9rd/8K+lwWS5Rioc9OpJ23u0v0PIr5zjKEuWVOK+9/qfRF3+2Poyki20K9lA/vyouf51i3f7ZFw2fs3htFHYy3JP8lrySy+DXi2eRXj8NX3HPzxkD9a27X9nHxzqj708OzIGOeXUD8s16n9jZNS1lb5y/wCCcLznHTfupfKP/DnSXn7YHiSTIt9L02DPTIdz/Ostf2nPG19cSRy6hYaYoiZ1b7NncQOFHXknirln+yF47uiP9Et4T6SSnP8AKt5f2I/GGpyBpryztVAwRy3+FUqWRUekPvv+rMnjszqbOS9Fb9Dy+9/aE8f3pw2vTRA8gRRov8hWNN8T/F+qsRP4j1IryW/0hgPyBr6M0v8AYP1Jmja812MBeqxw/wD1zXTaZ+whpNtIrz61du2eQNoH/oNP6/k1H4FH5R/4BLeaVN3L77fqfGWoeINRundZdSurlQ333lY7vzNUHbznB81yfRjmvv20/Yj8FROWuGubgk8gyED9CK37D9kP4c2JB/srzSP+ekhb+ZpPiDAQ+CL+SsS8Fjanxv75f8OfnhDbLeOAoyVOCuccVcvXU+TbRQSmLuWj5B79OtfpPYfs8eAtNwYfDlnkdzECfzxXQW/gDw3pv+r0y0ix6qB/OsZcTUUvcpP70hxymu3dyX4s/PGPTdd17wqQltMHgi2xx28TBnwAPx4rnbb4R+M9WYeT4eviT0Mq7f8A0LFfp2un6NbHiG2THZVH9KPO0yEkqo+ipXDLidpe5TS+f/AOqOTTfxT/AA/4J+eGj/sr+PdRCs2mG33f33Ax+IzXb6T+xh4uucefcWlsPqXI/lX2mmpWltIzRo5J7HAFMfXirlhH9NzdK8+fE2Jfw8q+V/1OqOSQ+03+CPl7S/2Gp3x9v1w+4hjC/wA811mnfsS+GLXBu7y5uj3BfH8sV7i/iGcnIVAPp/8AXqu+u3bnh9v0UVw1M/xcv+Xj+SSOuGT0VuvvbOB0z9lLwDp2P+JWLgjvJl8/nmuns/gl4T0aPNto1tAex8pV/XFcl8RfjxY/Dy+hstTvJ/Pli85IwznK5I4wD6VkeBvjHb/Eq21C40srCtm6oy3eQ0hPOEGeT7e1NTzLEwVSKlJPZ3epo8LgqDtNxT+Vz1y00LRNLwGhs0btt2t/LNWw+mzfuUZCx4UJGf8ACuc8ooqh3DuACWAxzj0q5o65vA2OEUk/l/8AXrxfbzlPlaPSVCnCHNEmv4xbWSInyhnPHsP/ANdY78ketauvON8CeiZ/M/8A6qyGxWdd/vLLodFJe4mzJ8VaDqGvaFdRWEMUoUq0rTx70RM9cHjtXlGna/p9zrD6eYprL7O/lyOkCKuegyo5AJHYn6V9A6HcfbbbVNLglWC8eNbgO5wDGpIZfxLL+VeU6DNo/hD4zqfESrNo2rWktvexQoZD5RRSrHH+2AeORtyK/bOGsLCnlNKr1k23p52/I/K89xE6mNqwtflskvu/zuJ4o0Ow08vd3rzRRToXsrVcuoTpvYnrnGf5darW8t94N1jTbtII1imWOUvCqr9pjV1cAkcdQMdfxr1mx8AaJ44vPL13xTNp+jWEH2SwuzabhcRhMJyxXDYCcEZNW/hx8CNR8YeFNI0mS4UT2zTTxS3K7cQGQ7QcZwTkHGfWvsJQhJtJaLr5+R8nOo6cEpO97p+tumu3T18z4y/ahnsNQ8V65c6VM8tjc3CzoXTYTkd17EEmvnqRWDEYxX0z+1T4Ql8H+Jdf0qRo53tZB+9hOVIz2NfMcjtIQWOcV5GJUoz97c+oi7q9rf0h3QDijjNRiRgB8xpjhiTk1yjJVfY+dxFPDITknJquGK8HkUoZWzjigC6jqnKuwPsasW+uahZuGgvriEjukrDH61k8joaXew7mmpNbAdtp3xd8Z6TgWviXUIgOg88kfrXT6f8AtN/EKwx/xO/tHr9oiV8/mK8i89/XP1FSCZsDIFaKrNbNkuKe6/A99tP2wvGawNBe2+m3sLLtZGtwoI9CBXVJ+1q6WdtdX3hnS7h3ie1ItZHSRIzjKnP8J/pXyz9o/wBn8jU1vKkj7S/l+7dK2WJqLdmToUnZ8q+4+sdD/ay8J2+oWt63hi9sLm3tvsivBdBlMfBCkY5wRx3HNbmmftLeBrs7rq81G1ml2mVJLfzIsjOccj16kdhXxuyMnOQR2PrSLOrcZBNarF1F2MHg6Mlblt83/wAE+19X+NOia39nj0zxZok9vGQ/2fW4pwd4OVIK55GfXiuH+Pvj6LxR4L0+G41DTru++0hmGnOzR7QG/vc+nX1r5jEg6VKrqwOOPaqeKlK9+ptClTp2ajquvXr/AJnZ2mmW9xArBiWI5x2q0fDrR4KTumemGIrgkvpYWOyV09lbFTprl7HjFzJxzyxqVVilZozdKb1UjufsGpWwzHfTAD1fNFcrH401JFwZQ/blRRWntqfYhU6q3kvuP0s0vSYdNvI59YuoXvCd0QK8r+A4xj1xVvxXr9xa2yeVp0su84jkeVEjx64BOfx4rhrr406nJA4t7GDIGxHMZYj8M+1c3YeLNdu7+WWWJpJNu1maEJ/QGvWnjaVuSm39x4ywc73qNaef/DG14l8Xa3ckoiS2sS/LhJMRkdMdh+Fcbc2bvMbhmJlc/OTk7a19Qu728ci4dWkcAlIwx2+g5OcVl+VeKAFiYDeWMbr0+leNXqSnLVtnp0IRirOyKcEc12zCWOTGCcuQAT6AEVcme3sohEsEdxLn+HnH+P41cfT31BAcRqYcFnPzEHvUttoQV0mUHONqqWK7vfvXOoSbtY2lUilqyDTL6+EDoIFghUZwuxf14/LNKRLdJN5iPLkjHlSeZg989hWtaaNIbVR9ljkcD5ipJH1O40tnKtpLiU+aigBYiMAfSurlktGzmdRSbaK+mwGORS8YPPQDeePpW3JdKsxkhUBUGeSBk/TH+FJaags0zDydsRUjAGM/j1qWcGVU8sBCf4QOfy7VvH3Voc0m5PUWCeK4QGXy1cH7yNk9OlWI9cjibaqZYHA2L/U1SgV4f3aGONCSSAAWz9KiewNxPucMFAwSWOAPXaDVczSJtG5fn1iKzxNKJF3j5VAYgg9xnjHvXP388lxNMZSBGOgBOfxwa0tS1Ga8INxIz+WixJvIwFHQKMcVFbwTXEDv5ZZVI2oI8l+vfvUzk5aIIJK7JNEsf7QKqSghz95gMAntkmn32jWcd+0wDXE5ynniMvgD/d7Vbgs7mWHEMZwG5UMFK+7HOKqXN95LQxR2qTybjuea5yufXr/XFOKVtUN6u8WZh0aW+iYXMskGfQKCF/TH061XtfD2m2aNmy865K8T3cjHb9FGOfzrqItVuLWYTvsU4AxCwHH1FULnVFE0k5BVmOVk/iPHXJyf5VDhHcqMpbdP69DH03wct1LJdTXEVvEoOXb90FGOiqASSemeSakub2DQfktrZ7aWSMKBIjeaxJ+8FPIHTGRz6A1oNrF7DGrW8y2twQCski+Y/uV67eO9crNdSxX0pguJ5pnB8y7uMFiTweR0/wAKxm4wtZam0Iym7PbsZFzql3BdSXEztbyQuVVVJDY/2h2z05zmus8P6kuqaYkpZg3IOfXPauQvZIIQEGVLA4kJyz+px3q7oWvtaKYJhIIRwrsVxj+ZP41FCfvWb0NqtO8LJHi2sxz6T8cdVihciOVZJG75BTd/PFcR4pZL/X7+A/fQKq/ULzX0nq2gadBq95r3kCW6ntxE+/7uwEHp+ArI0z4deHvB93H4h1i2j1HXJMTWumyj91ETysk69z02oevU8YB29nKT8jmhWUYxTWqVvmafwNm/4Q34aWNz4vt2gcyEabZP8rzQsciWQdQgJOM8t245r0Xxn4Ll8RXEFzeazdTxhVKsgXDJj5ccYAA6AcCvGNd1m81zVJb28ke8mkJZi7dT6/56dq9a+Dni9dT8L3cGstIum6fJsivkUHziesEeT8xA79BkZ7A9lPll+7M66lO9X7X9fj189Sm/wcbUgbqXW5bHSrdSZL6VQRGSOAF43sey1Xmu9P0nSzo2hQvaaYr72MjBprqTvLM/8Tn06KOAAK0/GHi2fXZYoYoxa6XDkQWaH5U9WPqx7k1xV/fppxLEb3b7iDqx/wA96HaOxjFSvq7lrUdUS0g3OxLkcKOrV8t/ETx/eeM9TkXzDHYRMRFEp4PufevcNf15dI0u61C5UyS7NoC84z0Ue1fMbpvnbnBJPWuKtPRJHo4aOrkxLa0k1C8gtogWklkWNVHck4FfYGnWsWk6VaWURxFbxLCuB1AGM187/CfQFuvEK6lcqfstl86ejSdvy6/lXuL6sSqmNA3rubH9KKC5U2VimpWijSnkVl2lsj0IrHvLZFQhMSRgYEZ4x/unt/L2qUXbMvzIo9QDnFQyzAj7oz65NdNzh5TzLxD4clt7uWe1jeUAFlhON+fYd/wry+7lkE0gdGV84KsMEV9FXkUd2myWJXUn8qwtU8NW90M+SkzDoJfvY/3hz+ea5alJT1TOqlWlTVmro8KJLcYPr0p1ygeXdFGUTAyK9NvPD0Fq37zS5FAP3hMCv/oNVm0q2K/JawL/ALzM39RXN7J9zr9unrY87trOS5k2ouOOWbgKPU1YnuBbRm3tAdp4eXGC/wDgK7G40nzRtYjYDnYqhV/IVWbQ4wOlLkaKVRM5m1vJIYRGFOOp+tWV1GcYAyQPWtf+xlXgUz+zNpPy81NmacyM6PUnLjzcuo42mp49RRD8jlCOcdqmfTuuR+VQSabnGAc/Snqth3TL9trSbQJuecblrTjkjnjzEwb6da5n7CyjgfWljR4G3KxRvUGrU2tyHBS2OotoQZMFgoAJ547U9FwQRzzWRb6rKhUTKHX+8vWr8dykp/dv36dK1UkzFxZoxKSZQBz5b9v9k12HxP8A9D+DPw1sO0kb3BH4A/8As9clpk5M7o/O+N1B99pxXW/HACDw98OrPHMOkqxX6pGP6V5WL1r0V5v8j0MMrUany/M8oUxx5EiuAR8pUZ57cVv+Hrd5LeRyMMw6+mB/9cVhHCjOMEHNdLpEptrMHrkZP5//AKq9GCuzjq6R0FeVIlJ7A4qK0DXMm6O2aTB4Yf0rO1q6EJO35s/dX1NYYFxdTqke6acnr1wfb0qpTs7ERgnG9ztgpmBRiVKnoRhlPoRVWRiRJI3Jqppl7dxFIL2VXkXiKU9R/sMe4P6VqTASWTPtw7DJUdsdc1TV1dEap2Pqr9mHxAb74eWsbtmSwu3hOeuCQ4/9Cr2fVv3UhA9a+Xv2WtTETa3pxPDiO4UfQlT/ADWvpzUpPOitpBzvjBNfkGa03Rx1aHdp/efoeCmquHpTfa33Ge8YlQnvXi3i20+zavdR9MSE49jyP517bIvltGM815N8RoSdcn9SB+nFc9SKjRj5M78PJuozhbi3DP0rc8Hw+Xc3KY+V4jj6gj/69Z7AdO45qxocxg1SPBxnKnPuK41K2569m46HtHwvg0+C+nur5WLRqBEQuQpOcn/PrXpMsmlXWf3kMhPZxj+deUeC3zb3HPcf1rombJGK44450E4cqa/E4K2GjUnzNu50l54fsmG5LePDDIZMY/SqL+Grdt22PaB6kmuW143zWnl2Vw1s/UsvWvFtD+LfjzVtQ1aHT3Mttp109tvlnVd7JnOAR7Zr08DHEZlJxwyd10ucOIVDBxU687J91/kfSC+GrWQENGcfU1Mnhewbh4Aw7CvAk+J/xNeISJolzdIMnfCY3B/I9abafGL4hSEINEuRKTgByi/oTXoyyPN7/C/vOJZnlu3to/ifQ8PhDTSSWs85HUE1IPBVgH+SzBHbOa8U03xl8VdXtRcQ2KQQtj5nvIUx7Ebs59sZrJ1bxV8TlmMM13HavzkPMT/6CppwyDNH8UWv+3iJZrlq/wCXq/8AAX/kfRK+FLCPAayhz/tLS/2FpkTf6m1jH/Aa+YLn/hPJbZrm68QrBAF3M6+Y20ZIGflGOh606x+HvijxJDDOPF9zMJ2CxxwwsxkY9Ao3dc11R4Xx09W//JmYzzzL6d3zN+kf82fTbrpFqMtPapj3FQzeKfD1uCkmp2qj03ivm7x58HbrwaLe3v8AWtW1HUblQWtrZ1URHJyrthvmGOVHI6dcgYcXwqtZpbdYlurzcjNMJLhgyEHp0GTjnHv0rdcI1XbnmvxMZcQ4SKuoS/BH0tffE/wjYFA+sW/mL0G8En8Kn0b4kaFrRKWt0k8nZFYAn8DXzZ8W/g9B8K5vD13HBMJbie2eQb2eIRzbwELkAM3APA4967DSNAgtiskKGJ1OQR1FeHnGTvKWryvfyX5Hs5XmFHNKbnCLXq/8j3Y6/EGJSBvoWqJ/Ej5+WFfxOa53Tbn7XYxSk/NjDfXvVk8V8U8RVTtf8D31Qp9jUbxBcHI8tB+FQ2ENifMkkggjJO7O0DOetUM9P6UMN0eO/UU6eIqc3vO4SowaslY3Rc6fESQ0Y/3RTG1SzHCknvwtc6OB15pSSO/H0qniXskhLDxNhtUtlOQHznOcCo5NfXbjy/kxg7mryvx9d3VloWv3Vg97DJZ2NxJumkP+sWMsHQDjb0HOa+K7/wCNfjHVI5Gl1iVGGSCiKP6V9Xg8mxWMvyzirWffdXW349jzK+NwuGSc09brbs7dT9Il17e5aPa2Oo3ZxQ+tznn5UP0ryf4F3T3/AII0+6lbfPcWcEsr4GWYqQSfyr0CYF2SFG2PMwjRvRj07Hv7V89KnWlivqsHeV7fO9jt56KofWGrRSv8rXNN9XuGP+sx9AKhbVLggj7Q6j2bFX4fhbqEgAutYRh38uJwfzDj+Vc38RNP8L/C/TbO91671m/F5P8AZobWxtkuJJJNpbAVgT0U96+4pcF5nPWpUjH5t/ofKvijAt8tKEpP0S/N/mWrjVEi+aa6Cj1eT/Gqba9YnJW6SXH/ADzO4/pWf/wkHhWx8Dx+Irfwpr5u7q+Gn2Oj3e61ubqYjIwobAUgMcn+6aJfiDpFz4GtNS0PwdB/wlN1qv8AYiaRqqjMF4AS4kfqVVVLZHUY6V6dPgZu3tcR9y/zZwy4r5lenRXzmunX3U9NHr5aXHv4ssA+1ZGZz/CUKn9cU5NXvLlsQaNfyZ6MICyn8VzXTfDz4n6fqWmQWviC1tPDniMapLosthHkxtdIu7EbY6MmGGfXGT327v4paHaaxdabG0k89pqFtplz5SZEc0wBTknkc4Poa9alwRgVrOpJ/cjzavFOOd+SnGK+b/OxwiW3iKe8htl0R0aZGdCzgcKVByG2/wB4VFfwXul2aXWpa1oenWjz/ZVluLtYx5ucFM5YbgQQR2wa7fVNfutf1LXNN0YrY6tpzyafHcXHzJ5kltHMr4HYbunqteRW3g7SfD/g3XNEuIDreqW2sXWkaVBeN5nmTXcUbs7DuQpLluoCn1r1qfCeU07fu+b1bOGXEOYzdpVLf4YxVtN23f8AXZ+R3a+C7pNXtNLu9fiS/u4pJ47eOFnBjQqGbcNuOXXr1/A1lw2NxpF/qFjcXBuXt5SofBGR2ODkjIx3NUtZ1bxT8MfG0F8fDL6xoqW2m6LDqrXS5VCcSbYh8xZpHAz/ALI4Nbetz+f4r1Gby3g85YpNkgww/dJ1FfP8UZTgsJljqYekoyTjtvruezw7mOKxOM5MRVck43s31Vr6JK29j5S/a70sXXizQLksI0+yMrMfZyf61Z/YzWK7uvEttIiyBXglXeAcH5xkV774l8CeHvGFxaza3pceotbBhF5ucAHGeM89B1q7onh3RPDAcaNo9lpm4AMbeFULY6ZIAz+NfGRzel/ZUcDZ8y6+jufV1cvqzx/1lW5dPysaVwwMshB4zxV7Qk+WeTGOAn5//qrKZya3NFIjtCxHG8sfoB/+uvnKHv1k/me1W92nZGdrUu7UJMdFwv5DFZrNn1qSeQyyyOc5YkmoWBxmspu82zVLlSRg61Zy3N1I9vdC2nELBQSQX6cf1rjtF8H6vceKWudTs5kZvl3uuVVfY9/wrsfEmj6jPZrPYQW93Or58q5laNSCOfmUZ9KpaNF8R4YXit7/AEfSomG3akD3JUegL4r9nyPMsNQy6FOrUtbpqfmOc4CvXxcnTWkra/8ADHsvh3xTp+gRi3jZ4AoXzIiME4GAwzkZx1BGDgV2Nh8U20yGZtFt5rq9u5Fha8mjIW3zwGbHJC9cAEf1+eR4U1q+JfWfHF55hGGNjFFAT+OCaZL4J8MgYvZ9U1uT1vb6Vwfw3AfpXq1OKcDh/gTb9F+rOChw5iJ2uvT+m9TzL9rUWl7r+sLG8ct80ASRYJPM3MBksMV8ZupGK/RldM0LR4nbS9DsrNsEeYsYLY+uK+B/HcccfjHWo0jWNVvJcBRgD5j0FcWHzuGb1pcsbW133PWxGW1MFSU5Svrbz2ObKHb60mBk1Y27lOOoqFlJxivSPLG7U9xSiJf7wpSuenFN2etIY/yuM9fpTdh7iprK2NzdRQA4MrBAfTJrsLj4aXMBgEV5HKJGwx24CcZzTSuQ5JPU4crg9M0/AFdXffD3VLQzMvlXMUY3Bo2wzfh61y0sXluVZSrDqKLWKTUloR7gfajGR7U4ovZsfWlEeOjA0hmhLPbT2cZYnzUGNnrWXsLP125NSiNs/d4+tL5Z5BBpi20NyDwy0tmkqX9jO5PMAuFDgfQ4qrc6Fd22WaGSNB/FtOPzrN8sD2xS4ZejEeuDQCVupM0ZgbLPhhzyeagzuGVORQ4eVgXZnI4yxzTNhU8UXCw4SspPtRSkscAgfhRRdgj9Cbu3uNKi8tb+0hU8jyl3SqO/OBg/XpVVRbzOskV+RgYdtxbP1NZFzcRzsXgufOIXq3O36DoT+BqCHzVhlOxERBlWcEYPb5R/9avRdWLeh5caUop8z1NHZHdXEiWUDyFF5mlYlevJC9KLiyis42L3LIhf5izgkH2A4H0qfwh4pPgy4uZ7uE3sssLIoZCqDPqMZPX2FZekaZfa3IxTz33MXZpVURjJ7D09qV00mtWO3K7Pa2/macUMl3EUikZYWOQ7kbVA747/AJd6vW2gJKAxmupQOC+/YG/AVc0fwrNZur3LbIhwD93Pv/kU25CT3Eka2zyx5zl23L+I7/SqUWl7yMXNN2gxJ7pTttllmYpxjcTn8hUUUJWc4VkIOSWUjP44oDToTgxRKeOjEY+g4FW4AxUGR/lzweg/Kq3d2T6EhcpGjMNzewGSPzFQNPNLMNpWIMw+/wD4DNF2I7gARoZBnB2twPwzioY7edGGXjU9fmGT/OnexCdjXuopIJYz5ybWGf3YGSPx5FKLkQKQnloWHzbvmNUlmjtY1d5Fl2nozAE+mBUsk3mgM8axMewGSB7VXM+grdGINbazQyGRIVByTtCn8asx3FxcEM6rI2f4hn+X86qsqHiKGMuDz5nLdeTzk0oiiSMtLOqsf4SxCjnv7+1ClLuFo9h13cOqGO2ihlcDO1m2oT7kA1RRQcb3iimbqsJ3FSeuBjFXBJAkbqu0k9GfLYx14H/1qpTagYYYkghUSbiOV8tQD34FN6bk2V9i/Z3Ua3DiR5DHjBDrwT7cE/rUE1wjQh/IVznpLjP5YqvM18bd5VMk0/RY4YwVA+pqilrLeyLPcBoePmidhwfw4qJSexcUnuW7u7udShVDLsQclI+Rx+X86o3+ko9moeZBIB93I/l0HbnNWZYIvsxRXWBemSu4n2Ga5vU9PmVVnYu6k8+aTj1xx/Sspa7m0eVOy0Gm3gWY7YhdTd2dywB9z0P4A1Cml3126qsaiYsFjtYkDMx7cDOTVrw/p1/rGpww25MrsfkRflVVHJcnsoGck4ApfE3xQsPA2pQx+HXW9vY3X7VqvXcAfmjhz0TsWxlvYcFU6anq3ZGk52korVv+rvyNO9v7fwtpaCee3v8AWyCPlIaK1Hp3Dv7/AHR2yenm2r3zTTmae5w0pJLu2ST1Jr6DvUtbiS31C1tYZLO9jWeNgB8ysM46e9UNR0nRfCFqNW1q2jczjdaaUMB7j/af+7H79T29a9OUG/dWyPJjOSleUfe6+vbY898H/Di1m0xdf8UmW30Fsi2s0O2fUGHZf7qerf14rQ1DWzeyRxQ20NjYQL5dtZ264igT+6B+pJ5J5NUNZ8WXviXVGuryUMMBI40G1IlHREA6AelZbXE0t00MZBkPc/djHqf8O9TdRVomri3K8ixeaiylYolMkx6L6D1PoKzf+EeNxcm4muHllbryQB7AdhW5bW8FnGQCHkbl5GPLH/PakeaMAtuHsKyepa0MW48LxXURjkO+NuNrc1yGo/CPTLncyQIp9VGDXo4uUHQkVG8wGMDn3pckZLUV2paHnWleAl0OPyoTJsBztY962YtPZMZX9a6OWRXI6VXBRiVBw3vS5EtjRzfUzo7QyHaqnP8AvUxovlBVN4P901plQABio2BI4xg/hV2JbsZE1vlSSBn9aoyW5Y4PQelb0sBHPSqs8JJ9fWk12C99WYzWWcg4I96y7rQElJYAKT6V0c0Ei9R8v61VeEjncTSsine9zkZtDeNsjr7VVk03rkdK7X7OXHIqrPYjb2NS4j5jipbHYM461XayB6da6m7sAOQPzrPazIHOMVm4mnOzn5LXHUVA1oM10Ettg8gn8Oahe0U8rz/OocTWNRnPSWfvVeW0OfSt+S2PaoJIMY4FZ8puqncwGtSpyOPUioiGV/UD+IdRW3Jbg1A9uMEEZFQ4tGkZITTdVmsriJ+Jghzg9a9N/aNZY/EXhy2XCpDpMeFHbLH/AAFeWi2DzRgBiSwA/OvRv2lbpV+IkaZyLfT4U/Vj/WvOq3eJpX7S/Q7qdlRn6r9Ty13wucgknpXVIxjso49uZNoyAfbFcTJdoHAzznpiuyLzie2ht4zLLOQmScBR3JPYe9epTe559WN0h9j4cjuZ3udRuFEESlvJgYPIT7gdBitWbT9JutPmbRH8uSPl4T98j1B61V8PHS4BqNxdky6l5QS2h3YCLn5n9yDxj36Htz+pTSaNqkd1asVRzuAH6j/PrXRFxirtHNKLm7Nvy7fcY+vXFwIzEh/eE4Ygc4roNFupJtMUSnfKR8zepH+Ix+RrP12NZzHdwABJV3Ff7p7ipdInIxjuMgHuR/8AWzU8tptXNb80D2j4A3jaf4/tELAJd28kAA74Af8A9lr61E2+xthkEJlf618KfDzWG0nx74fmc/Kl7GjHPRWbaf0NfalzP5AUg/L7V+XcTw9ljYVf5o2+5n22Svnwrh2f5kOs6sY2+Q4bcPwArgfGlyLq+MwO4bVGffaM/rmt7U7kyFj3NctrByDnmvlZ1XLR7H09Omo2sYL8NUdq/l30Tf7QqW4GeRVJ3CzKRjg01qdq0R7L4LbNvcgH+Jf610jHHX865PwLKGhuueyH+ddSenP614tXexk7XF2iQHPIrxj4F+HdT1J/H11pVpFd31lql40KyoGBlLKFBB6jG8477a9pgG4kZrx34Kvr1prPjwaNqdjp8J1+cXT3hcADc2MbOex4HJyPevu+Cmo4yrd2Vl+Z8pxHCVXDQjBXbfa/TsfRHgTw1a3GhDUfEumWIvIYJGu4ViC7gN2MKO5GOOMEZGO3H6Ve6b4s1VrbQfD9jeXti6MbeeV1aZCQC7A5UZ44C8DHeobrw14w0zw5d69O+l3ti0JSRbeScF0JGerc8jPHp9cch8N/iUthrczaBLayX8Uix3YvA+WQZA8tjg/e2/mK/b6lanHlUndtde35bn5bTwU5xnKMdnZu2z323tbsj1fxDpGo6U4ntWTT7UzNGk6OT5YJACrngZ3tg+mSOK838V+LLDw3aefPdSWqSSMI5JT88wDYLbere+OBnFeifFrxlNbWdppwsRBPaXUrXzMv7uaWY5U4GOiBQM9CDXyh42u9Uk8WzXmr6XcTxwyNbW+EO3bGdoVeMH+HP1z3qKtSKd0OlS920n/X9b/d3PYtW16TxJbHVdLktBaXO0TNaptAwoUgr0AJXJ989M12Hw71WKVLPTNPS50vWWUwW1xZJ5gWZjxJ6oNuQSOnUe3L/s//AA81HUvhX4nvJNMljeadUs4GU+YXUHeMY5J/dYHqfeq3hDVfFvhzVL+TTrS60e8S3eFrh+WjAwzFflBBG3r9aUXqpW3MnOMrx5krOy+Xb+uh2fiz4bap4j1hdJ8H+I9FtbtB5awXxd7i5nX/AFjbmTaNxGQB147msb4h+ENe8F6P4T8S3hfS9dWVLLV7aCUBJCQfLmyDtz8uf+BY4xx6Dp37QHwj1Dw7bvqPhaKLxTp0Zh2Rx7cyxkgMG3Z5IzkgnnvXlHxY+K2t+P8AwxHfanNHNcS30aIixrH5uxWzwoAJXcmT/te1a1Jve2/ncuFCafNOW2y0d/na/re/ck+M/wDaep/C3Wb7xDrDNqFnLps0FhKxyxEpVpEHTG3077q1YocxLx2BrmP2mPFUvxE8M2euw6N/Z0FnpcFhPKrlvMlEpcnn13d8/Wu0tot1vGexUfyr8f45dp0JeT/Q/SOFH+6qKTu9L+v/AACzoc5ikkhI4PzD61rO2T3rCQm3nSQZGDzW2CGAI71+T1Frc+/QDk80B8Nn+HpigdKYxwelY63KQyQbHI/WgP2pZDuXdxxxUfvWsld3F0MbxzA134O12GNDLJJp86KijJYmNsAV8If8Kt8Xara+VY+FtTCtzl7dhn8SAK/QhZDGxIOMjHSmmQsc4XJ9Bivp8ozmWVQnGMebmt+B4mYZf9fcPety36X3PP8A4J6Jf+H/AAPpdnqNu9tdQ2UUckbYO1gW4JHFd3M4jltm6bZk/nUvmbl5J496oatKqW6NuwRPF3/21rgw9f2uZU6+15p/+TI3rUXDAzovX3Wv/JWWvjP8RZNOvvDVpYeMI/B+nXNzdW99qUlqku1o0DKnzg4JO4cetYkun+NPih8OPC2qaPfWGpa9ouvyXFrqWoxNBDe20fnRpKyKMjerIcDHrXpfjjwlL4i8TeB72Kyiu7XT7+WW7WUKQI3tpEDYPX5ynSp/iZoGqap4bhg8P+JB4S1O0nS4guSF8p9oI8uRG4ZCD09QPSv6gs5PysfhEZufLCP5X79La+d2/Q8T8beLvEvjHRtI0i8itdB+I+jeLLayintcvab2geRZQGySjRMw2nnP5VlaWup+EtftbbxJPDdarpXjuGfUNRh+WKcXlqwjkx0XBZVx0HFdheeC/CMHg/U7Txp4+tJvEOoX6apPrlpdJDLBcoAsbRbSdmxRtA9Ca59fHvwQ8LeC9X8O6x4tPixdWkM2oXcrNPcXMnGGLDByNq4x0xUST6/jZd9zqVOrNWjTlbX7NtNdbvXrpHoUPiF4SXxn43122tbx7JZPGNtHb3kDYMN2NLYhhj0lVM/Qiql14K1Pwrpniiz1HUZYPEF1PoOr32oxMCyXMt66SSJxj5T0GMcVUg/ak+Dnw80Sx0jRNB1C+tLO4F7bhvlbzgCPMLMSScEjJ7GsHX/+Cgen3E802n+BreaaVFjaS+cMWVSSoJHUAkkDsTWTnT3lJL5/5GywuKl0suibX6X/AMrnu/w68P3nhT4geIrC81a81qR72zuvt9+R5km60kUjIAHBQDjsBUnj74YaZ4m1nUF1DQp9QtXuRqCsjyLun8hIgRsYHHyoCMAYBOTzt+SfEn7d3jjWSn2Ky0/TPKcSJsi3kEZ7t7E1x2sftefFPV+R4mntUbqlsoQflUfWqMbq9/kUsvqO8pVEm/V/5H214qsfHWj6dp2ieHPDOn3mi2sahZtTuCiQtHITHgB16AIQTkjHU9a4rx98aNA8CazaReJdUtzq76dA11HYkzqJduGAIz3Xuc18Pat8TvGXiKZpb7X9SuWbrmdgD+Vc3dPc3DmS4MkjnqzEkmvFzOFLMsPLDTvyu3bSzv5s93ASjl9SNWCTlFNbWvfvq9vKx9g6p+2F4YgDfYNOv73HRmVYwfzNcr/w2Fd6vfG2stItbEMrbZrqYsM44zjH86+aI1eKHO8BSO4rW8D+EpfGfirT9ItslrmUKzY+6g5ZvwANfKQ4fy3DrmlC9u7f/APcqZ3i56RsvRf53PsL4T+I/GHxD0j+0dXnj0+F5mWKO3ixuQHBOTnuDXtsI+w6O6b2YhQu4nkk/wCTWB4X0W20PTbSxtUEVvbRrFGoHQAYFbGqylII4zxn5q+JxkaVNyqU48t9kuh9JhZVqnLGtK76me0mRjvTC5pjvg8EVG0uMkV83Y9nctHUZUjVF2gL0O0ZrA1nxV9im8plmuJMZ2qRgfma0XfcKyrizWa7eTbknHWuuFR7SehHIui1Mw+Ib+7BMdukAPTdlz/SuV1698RMUP29oE3YZYkC5/HrXoS2iIMYx7Vg+JbMJCMAEbhXRSqx5rKKJkn3L9tI7aRAZGLymEFmPUnFfDnj+P8A4rXWxkf8fUhyf9419xKMafHntGB+lfDnj4bvGGs89LuTn/gRr6/hr+LU9P1Pnc6/3eK8/wBGc8nDc9DQ0RBJB49KdjBwOccipl/eKOOa/QD4i+pVKbjwKQoBirJQ4PFN2c80rFFzw1AZdat+PuHf9MV6J9ukx97HtiuO8NRi3Es7cM3yr9O9bZvgO4q4uxny3dzWN8SPvHNcT4q00/bDcopKyDLEDoa3W1Ec/MDioH1HPHahyuWo2Rw/kO77VQsT2UZra0Xwy1wwlusxRZ+50Lf4Vq+ciNuRFVvXAFI1+x/i4qA5W/I27e1022i8tbGAj1dNx/M1BPpuky5zaLGfWNiP61jG/fP3qa18e5zn0quYSppF2fw/pjcpLJHntkEfyqhP4chViUulYdty4ppvueeRTDeg9aVyuVFeXRXQ8Mjj1VqqS2TRckED161fa6U5wR+dQSlZMg9PrSuFil5a54cUVK1pEeo/Kii4H2RYaNdxJvMggkfOH4O3PtV6w0u4spDJ9se7lY5J2YUH6/8A16FguI5AJroRpg7h5m7A/WtPTL7TJC0UcMc21Spd3JLH1zyM+1dUYp+Rwyk1qrsjz5ckm+7jQHne7ZPA/wA96sRXN1DPHHbxPPKeTcMR5Y/WrT3y7ojDbW6lDuOYxk/U1NLqDMFIlDNwSMVppF6Mx5nItyXc7qiTO9w54I8wBR78Dp9aqzyPFHsHlmTsFc4H+c1XmkuJNibPLViDucYwDz2qwLQtkiNXReGeRgOe3ua0cnIytoQQSIjRqA0hByQMn+Zq8LV7yTdMkhXoFJyMfSiISRRu5aOPgBVHAP6UlwLm6QAzTYPG2I7S349apLuQ3YsJbQx4iXBboRxx+VRz4W4EexWiAyX3Zb8OMYosNPKurXarC7DBXzNx9ucCp5Le384qqgnqDyf0qiHpqRW4Se6yIWZeBlY+/wDP9KuvE0oChGTBIBI5ajgjCbVIxxkDHpxVS9vZpZAJpiT02IecfhRotws2xZrIeU2ACR0LNyPwHFJaWaMpikEYUE4lR9pB9gQaktYImibzLdlJGFL53t74zSuz6dCqRgLGO56k/hRotReTIoLKGFF8p45SSd/mLliPwA4+uKS7uobZHYKpcDO3d8v6dKguL2V1ZJncoxyyxKF49zVOfUBaYSydkEhBZoe/1NJySHyNmhcsscJeWVY0YZ2gE5OOmO/41iXOoXDExwoAij5GPH51akjF2VluEd+xMh7+/X+dS/2WLmI4ZIVJ5zk/0P8ASsm3LRGy5U2zAa4u7iZkuLqKCJMFnUlm+nt1qC+u1kIKNJMYhwXG7g49en5VsS+HVlmLvcPIMYCoNqg00eHoQJfKUk4+6FyD+NRaV7M0c4nGa9rN9aaddWNjMbaG4RTcspJaQc4Qkfw55x3OM1wEGiXN47lo3cj/AJZhSWPfpXp2p+FLpp5pLq6VA+MRwDGAM9fXrXR29xpXw00uOWOG3u/EVygkhg2q6WSkAh5OzSEYwvQd8ngdUFz6PRI55NxV1q2dH4G1XUPBXw0t4/EGkpJqkUjNp1jkuYoCAVefHAGckJnJB5wK821jW7jxJq093qU73V1K25pHP5DHYegqP/hO9dCTodTlf7SxaXed25j1PNcZqmq3K3IhtI3mlZsSSoMqn49M1rUqq1uglTcpuT3Ze13xMmkyLDbYkuW6KOie5qXTdaZIB8uHb5mOckn1JrJs/CGoMUeRCzv82XPOPUmuksvB9yYi5X5F/iAxmsFKUtjRunFWBdUlkGWUA5x60rajI5Dsm1egwMDGOtWk0badrde4qR9IUKWyox/eNW7kprsUhfknC/L71LHdGUEkkj29KG09YMZcDP5GkUQxtgSjH1pJha+qQ5rgZ47DniopZlkVkyy57qcGpgYCMGVVJ7ZpshhiBLTIB3JqyeXyK6SAEktI2DjnmpPPJByD7EilW5tzjE6kH0NSXwjsHEdy/lMyK4Dd1IBB/EGjYTu2k0Qhy+f8KilRFLMX2npk9KQahZqnEybSM0x9c0/ABmXjsKLlqD7EUU8VwWWOQSY7KabLbMpzsZj6DAp58QafnCShm9qhk161QEnn6mk2urBQk3sI1uVIbqOwqNoQx9M1Vu/FFnb4XDEt3UcVUbxRAWCrG7MRnAFRzx7jdKe9i7JahhjGceorMubLYCMYzTbjxGYzuSCZ16YA71BJ4hmkCqLNySeTjt+VDnEPZu2/4ogltuTyQarPa4HT8qfNrFyTj+zpCe5Xn+lU5NUumX93ZMCMn5qlyTKUH3/EWSAZwf0qpNDuBPWla81Njj7JH9c1HnUSRmKMZPBzUtmijbqiB4Qc5+lVpYgPXmp5k1A4LJGAe4qOSC7IyVT69qzbNI6a3K4UxOGHUEda1fjHqh8U+I21mJkKXFnCxVTnaVXawP4g1jmK8JOWjGD2qGa2naN97jG05x0rmlBSmp21V/xOqM7RcLnKK0iyudoPHJ9K9DL3Ecf+isscrJhgxxuQjDL7cfyripYlWckgMPrzXcwadeXlvdXrGOG0h2xoG+9LIcEqD6gHPNb0+pjVeiexJa6fp9/C0QRv7QQloJGOVbjlcds9jz+Gayr/AEWd/Cz6ndXKb5Lgi1tlILKi5V2Ppztx64NSpI0MoYEjB4IouII2uriVJW2XKZeEj5Vb2P51srMx1Rk20gvtPmhHVMMv9aj0qTYR6qaZpTiG7Kf3gVNNtT5V3KmRgHpTT2ZrbVo7OxsBtF8rkPCyuAPUE8/pX2rLcre6Vb3CkbJI1kBz2IBr4l0y+VdImVyCMjaO+R/+s19f/DSV/Evw88PvGwLtaIpJ9UG0/wDoNfA8W0uanSqLo2vv1/Q+n4fm4zqQe2jKt8SX6flXO6s+Ec1217ovlzYklVQOuBXK6/BY2UMhuL+CDrzIwX+Zr4CFKcmrK59vzx3RyLXGScmqMsuHHHequqeL/DullfM1aCVyeI4m3FvyrktU+J2lzySC0bb5YJaSU4XI7cc817dDLMTVfuwdvPQ5quOo0vikj6U+Hb74pjngxoa7Njj6V4h+zz8RD4uv72ykVVkitxIu0D7oYDqCc9RXt56YzXzuYYWphK0qVTdG1KtCvH2kNmPgbDfWvm/R/Cl94pv/AIh21lM0IGvS+YoYrlTIS2cdPlVuffHevpLT4GuLgxpjOM8mvHrG68O/Drxl8QNP8WT31gup3iX1lPEjiCZW3FlYqrdyvPbBr6ThGEZ4ypTk7Xj6bO54udVpUaMKkFdp9N7NW7r8z6E+CfwW8Q2fw0ls9U15bC3lO+2tDcI4UEtnBKttDfLxjPX61y3xB8DN8KIrS2ePTNPlurlZp9QihW4lMAYFSHwGGGXJ4BOB1HFcDoX7Qfh/Q9Gls7PWtPNurERRXPnNJg55Dlcj8x1rVsPiH8JvGupCHxHrVtbWrR5+1xTTB/M6hWOCccYyMcmv3GNKjHDxi5c0l3s+v5H5vVderinVjFpPorLpbZ6X+f6HpnhTSIPH14w1++ku9LnSMm8iOZZFTOxwT97Aba2eR17AnqNX+D3hnUr+0OpaHc3ci7Yo7+wuTB9pVRhfMwGU4GAG4bAA3EAGuV8NfGD4QaN4fMUPjOGOPzNkUVwXfYqk7XI2bg/Xo2cYG41n6p+054FsropofizWZX3Ft1lYyTbmzx/cH55PvWkoUVaU2l89PzOCVDFScrwevVpf/JL8PmfS3h3T7PwhY25ls7bR9Os1/wBHt1P7uIdSzM3LMTzk968h+JPxD0zxL4vsrqG0hl0SxlAY26qDcHPztnv6AH0ryHUv2hbjWZIWHhjxV4xwBuOo2rRRNzk4XJAz071u3H7Tnjg6J9h8O/Baz0eTZsS5maIEe+CBzXLUzLBQaSqxT82vwSuawyutJcsYrXv+iin+ZmfED4DaLqOqHxPoOp2OpWsm4WsH2lYJYiSW8uRWB24yeRnPbGa5XQ/gT4i8a63ZT3pW3srJHd0gkVogoyQkZJwD15JJJJ781ia1b/E/xahFz4b8P2Jdi7vNO8jMT3IDEH8q0tA0H4t2Nu9pb+K7HQraU5ePTrbA/LArzJ5zl0L/AL26+861lWJnorr5X/RE3xi8OHS/hXdXM0c8cmoyxR21u0u5LZROFA2g4ywA5I7Gu5ghKW6KRjCgV53F8EddbUrW51nxHea1bxXC3Bs0iEcUjKcjcB716zbAucT2Ahx1PmYH5GvzHi3GUs1nSeFekU7382fe8P4aWAhONW+rX9bsxZkOD/hVyyl3QBW4K8VrGDT2HzgIfaQGqNyttE4FtuKkck+tfnc6UorVr7z7KM+Z6Iaz9utNLZ9aYW445ppbFc9kaDpXCRucHgE/WvnTxV+15Bomq3lhbeHZ7h7aVoi8soQEg46YNfRG8Zz7818T/tM+C5fDvxEmureLFrqC+cvYbu/9K+q4fwmFxuIdHEq+l1rb1PIzLE1sLR9pStvrdXN6/wD2x/EM2RaaFYwDt5kjOf0xXO3/AO1V47ugRHNZWmTx5UGT+pNeTC1lzyVT8aX7KoyWmX3x1r9Lp5Jl9P4aK+ev5s+OnnGNl9u3ol/kdpqHx68fagpEniOeEntAqoB+QrnpPiH4qnnSafxFqEskbh13zsQGByDjPrWZ9nhGOWb6CnC3jbpAzf73FehTwWHpa06cV8l/kclTHYmppKo38zsNY/aX+JGpRCGXxZqBQDbsSTAA7Y9K57TPFmt+KdR8nVfEOoMJOry3LHn8TVNbcDpFEv15pRbAnJKA9tqV6XtKr3k/vOJzly8sXb0A6ZbNpl+Lm4kN+j/uS0gKsue9Z9rpchKM2MAevvW1b6dJMQIY5ZM9lT/CtO28GarcgsmmzkDks6kAD8axk0viZKbem5zN9p6XUisZVRQMYHNRx6RbKeskn0Fd1afDvVLjfhbaMopdl81SyqOpIHOB61OngiJCom1WHceqQozEfoBUpx6ajd+xwyadCD8sBPuxqVbPbwI40rvU8LaQj4M13cEfeyqoM+g5Namk+E7HULopbaawUKSrTl5MkDgHYvfp071S/wAL/L82ZtpLVr+vvPMDBtHMmP8AdFR/ZTcHbHFLMfRQT/KvbtP+FviK8UNb+G1iZjw0kCqAPq9dXpXwU8U+Wqtd2tgoYMT5uW6dPlGMe1cdXHYej8dSK9Zf5XOinQq1WuSDfon/AMA+a08CeINWIW20m42njLrtH619Dfs9fC5vA7z6pqAWXVpl8tVQZEKHkjPqa9Q8LfDy80aZJdQ1ZL9F/wCWItgvP+9n+lepWB0+K2Rv3EBxyoxnP0r4rM84+sJ0KUk092r/AKo+mwWWyg1VqJ6dGv8AJso6FZzXO0lCq56tTNRgmu76QQxPIinau1ScgVrv4isbYYUtJjptGB+tZ9z4ylZv3MYXjHzNmvkK03NcrZ9RSjOL5kikmgXrkgwlP944qceGTEu65uooB9cmsq+8U3UinfdbB6KdtczqXi/T7MZudQjUjrufmsIUXN2imzeTaV5O39eZ2cy6PaLg3Ely3QhRgVjXGo2S3rBIJ9pAISMZz+Ned6j8YNCsyRG73LD/AJ5rXJat8eLnay6fZCNT3lc/yFe5hcnxVV60Xbz0/P8AyPPq47D0l/FV/v8AyPeG1CJEyLGKEjvPJn9Kw9Yv9OuIy15LHGmOVTCj8zXzZq/xU8RalkG8+zof4YV2/rXI6jrF7fEme6mmPq7k179Lh6pvJqPpds8qpnNFfDeX4f5s+kde+KXh7SYnU3qSbRxFB85+nFfHnijUP7Q8QX93sKLPM8iqfQnNbNwzvk5rPltA5yVyc96+jwOWU8Bdwbbfc8LGZjPFxUOVJIwQ4PerMUq4wTg+uKtyafHnlQPoKiaxT/61eweTuRkjgZpFAZsZ+tONsB6Uoi2+1HQSL6XyxoqqBgDFKb0sKzzx0oyakvYu/aM98UjTZ6Gqe5sdqVt/YgUAWmmNRGTNQEMRy35U0ofUmmFybzT60xpfem+UD1pDGAaQXAz+9NMwHfNG0ccUhA7UwEMgIzSGTpwaCKaRQACRiehopCOcUUAj7ht/sNyqrBax4PzFiMfhyOlaJ2xIjExJtH3uv5cVnx29vbxFre3gtmHUgcgUwSwyIuW/eA5OSBjntXXc86S7I2IHhkh3ElmzwcZOP8ilby5NrBfNbceJH4H4VTgMkzDPllAeAWyCPrWsqbfnYouB254q7EaEtrbSErvbA9EParEm5YZcKSMYKjGWqsmoLNJtXG8YGFP+NWJHDLtXIYgco2c1qvIwldlSzmlkiQNAkKp1Thjn6g/0q48kgVQJjHGx5KIOvbJ4qhFGInDRFwpP3SDj605I1kcuZSwjGTuXaCfSne2rBq7L1pI7cd1Ay8gG/H4UzeJLj5nlYH72On4+n41YtpQygMREWGFIbmifyIIyGfCD5lRcdfXHenvqRqmN3xzPtJCqekqjBA/xqUS24JVWAcd1A3VSSeLB8udpHAwSAMjFMS5gUs2wqOjHoWP1Pak3YrlTexdt5zMqqyMcnkFhwfqKhvLpI3ICxps4LLljVcTYYspSKI95Gxmq8+oRJhUiadx1YEAE1Ldx2V0LMkK75CGYkZORn8hS222NGPkqGY/L5h5/Koxdujjz2itx2jDFiT25q3e3zqI0VfLVuDJ/EPwqRpEzLKoALqEPzMe/4d6oyBi6rDBJMCevb8TmpXuM4AdpyuAynjJ+veo5zcn5I3BHBKEnH6UtwSSJls5FdTKwC56IOQf1qbNrZxqRCZ2BwSzEKB3P1rJOn3k1xiS5jjXgsgUg/p/Wqt/5qTPE0oGf4FyBn61Sbj0DSWlyHxBqavvMgjhjOTGiZLd8ZzXkOmHxFrWqh7iFVUqIwhcKNoGBx19+a9In0xZGMTykyOc7IwCSc96sNpL6UFNtbh52/jI6CsnKTd0bxjGBz9j4VmY4uJRkj7it0H1rZi0mytYslFdVI4UEgfj1P41YhS7k3vesqMFyBuA/l/jVWa9VBHHBDwTxzkgj1/8Ar1Em38RaS6BqGtQ25SOKKe4nQ7So5z7cfjTLptaYFYowI25JyQV9P84qva6lLBrMe6FY2PO4MAeD34wK75UiuAsibNpG7g1vTg5K9zCo3T2S/M84FrrK7wqpuHBYsOPrUH/CL6xcOJJJFKnkqxIz+lekSWVtGpKpGCWz8o6k/wA6g+yfPwNjDqCela+wXVmP1id/+AcB/wAIlfvv3ypCmQQCSSBUj+BlliG+5OQB8q9B7V2c9i5l3LM0caDBAAOf/r1Uawcvu892x056H0NWqMFuQ605dTlV8ErEzFbqZc9QKkl8JRuB5skjY64NdaLNhCBLh2xnPp/9emiFQ5IUr2y3UfhV+ziTzya3OTbwjbocb3XI7H9Kkm8OQXCATPNO0aiNd7nAUdAPauinhOBnnBwKiEWF6/lTUFsJ1JdGcufDFtGOUZh0A3Go38NWhbLRA9gSePriulcJ5gTbkf3TSSqCDhQR3NHs43Bykkc+nh+1iwwjTccAHbTv7CtZI8GBCT2K8gVrmF9+SV8vGCPU+lIzIRkAv67efwpqCE5NmDNoVunIt4xgZxtHA9KrmxiDHCKCvXAHWuheM7id2SP4R69qqyWgj+fZ8x45GOaOVdEIxBaCPg7SM8YHemyQRlMkZ9MVosuDgI3HAJ9fWoTEASFOcnaCDSSNGZ0tsm3IU88Z9qpy2SPncMZ5/Ctkj5cD5QeB7Cq88RkBwcbj09qGgvYwTY7cnGB1P9KpXFsyJgHkDGD6muikhz8zDg8kH27f59aqSRxswLKVGSeahxKuYMsCtkdRwufT/PFVntBklcjJxg+ldA8KELhefvZ9f88VTltR1z8wUn/P51DiVd9jnmt84xj3GOaq3VufKkAOPlPIrdmhAXB4AXqPX/IqjfQP9mlj5J2YB9yDWbiaxe1jg5vkndsZPYd66sSubKBhOSrKHMWOMkD5h6HgD8KzJfDVwGDO6j361dkje0isrdEe5lkYRKq8k1lC6vc6ZyjKyTJJh5ieaBnP3gOxqG3iu7/VbOws7Vrq4uGIVFOCABnPNSwNskaN87Dww9Perem6nqPh29uLjT13TSQtby4IDCJiCxUnoeBz6E1rvqRtdI49CYdS354DkGo5nEV/JtPvVaadm1KQ+shOKgln/wBKYmsLnQkdfo7NdQsgG4CRePrn/CvrT9m3X2b4fWnlMPOsLmWI+3zbxx9Gr498PTBYrrHBymOfrXtn7NHir+z/ABZqGiyviK/QyRAn/lonP6rn8hXz+fUJV8C5R3i0/u3PWyqp7PFWe0lY9b+O8Xi/xIttcaKitZwwMbiG3fypGIOd3BG7jsPTpXyvcXsM6mOdriBg++QyfvC59DnBxX3OODk/kelclrHwl8Ka9uMlh9jnPO+L5lz/ALp/xr53AZxTwv7iok0ra2s/O56mKwNasvaQb16X0+S8z42bT/N3G3nSRpCeCTuA+gHFU5AUlKukirH0TJDMfqDX0f4g/ZkExkk0u4imxyFjOxv++W6/hXnl78H/ABNbX8emrbM5kbaiTfIP1r66lmGFrq6mkfPzw9WnLllE1/2VrryfiDfo7Zll098ryMAOmOMmvrAPkDnmvFfgF8K38J2+parrVtPZ655xt7eEsDGIMKScgnOTn/vmvXbNpd7iTO0Hgkc1+d53Shi8RWxFKatBR+fTQ+ty6tKhTpUZwfvt/LS+v5F1ZXt5VkRirDoattrG9cXFvHLWfI2O2T7UzcGG4AYr45OdOPNFn0LUKkuWSuW5LTRLo5n0GymJ7vCjfzWmL4c8KOwZvC+m7vX7NH/8TUaNgAngdaniIIx+lZ/Wq6+0/vf+Ylg8O3rTX3L/ACLdvpnh+0wYPD1hH/uwIP8A2Wr639tbEeTp8EWOyjH8qyjLtxxxSTSFkZh1A4rJ16s/idzeOGox+GC+41319lBxFEo+h/xqrN4kEXMkkCD1IA/nXm83hmfUp3e5u7hy3JzKcD8Kg/4QCyLAuhc/7RzXWkrWdT7kaulBfZO9ufHNjBnzNStYz/10UVl3HxR0iIYbV1bPZCW/lXPL4JsY+kCZHfFV7zwrbKARCox6Cmo0nvJspRS2iv6+RcvPjd4dt5fKN3PNJj7qQt/UCum0fxBB4g05Lu23+U/aRdpH4V4trnh6FNWiYRgfLzn616n4OiFtoMKjjk8VWJpUowUoXu+7HFt6NHQmUetL5me/Soi4I4pmeTxz615u+oyfzeoppmGcUwKzdBUiWU0mNsLt/wABzRoGiE84DvXmnx5+HX/CwvC6eQAL61bdExOM+xPoeR+Veqpol245hZR/tcVetvDsxYCcIYzwynnIrvwdaphK0a9NapnJiI061OVOb0Z+c1x8OdetbloX0O5DqcHKZH59Kt23wv8AEtwwC6V5YPd2Uf1r9DZvA2kvKZDZRk9eali0LTbMDbb28eO5AFfoL4nqNe7TX3nx/wDYqv8AH+B8Dj4Ja0kLS3DbFUZ2xozsfoAOay4vCemWxmF1NceZEQPK2hGbPp9K/QPVI9PaEgyRFl6KuDn24rkrjRtLu70XUunWklwBjzGgXcB9cUocUcjft4X/AMLt+hUshlJJ05/ff9D41sfD1pI4Ftosl6SOmXf+VdPpnw+8RzAfYfDDoWGN8loFA/F6+sUZIlCoFQDsgwMU1phg81hU4svpToffJv8AyNIcPz+3V+6P+Z8+W/wf8XXOnwBVawuSzCYyXKBGXjGAnI75q9B+ztqtw6te61bx+oiV5M/nivcWu0QE7sVn3viKxs+ZbqGLHUs4FcMuJsfN/uoRj6RO6GQYdWU5yl8/8jzuz/Z20mNg91ql5cMOvlqsY/rW/Z/BXwnZkE2Ulwe5mmY5/Iik1X4zeE9HyJ9atgV6hZAT+lcZq37U/hGx3CGaa6P/AEzjOP1rL67nmL+GU/krfojo/szLcP8AFGPzf+b/AEPUrLwZoGm4+zaRZRkdG8lSR+Jya1FWKH5URUHYKMV83Xv7Xtq8hSw0maTPQyMBXN6j+1H4hu2kFtbW9so4yQWOaFlGbYl3qX+cv+Cy/rWW4f4HFei/yX6n1o0yp3qtPqUEOS8iIPVmAr4vvvjX4x1eTaNTePJ2gQoFya1Le+1J7MC+v57uVuWMjk130eFa83+8qJfezkrZ9hqekIuT+4+n9S8faHpuRPqduhA6BwTXM3vxl0JSfIke5/3BXz9NpsFwMshVvUHFQ/2MyMDHMRt6Zr2qHC2Hp61Jt+mn+Z5dXiGo/wCHTS9df8j2fUPjcxJFrYfQyNXNah8V9au84mS3HpGv9a4SSG6VcBg4qvKVjBE6Sgdyte1SybAUdqafrqeXPN8XU+3b0Vjfv/E+oXxJm1CWQHtuIrHnukJJeTcfrmq8JsCCDI6jrySKuLaWzLtQhvTmvWhSp01anFL0sedUrVams236v/gmZcSxltwdvwqowdxkbyufpW7/AGanZFP1FO+yqo4AxWtmc/NY5h7Ult2WOf73aqz2hBJJI9q6xrUMB8vHrioXsB12jPtRyFKdzk5InA6EioTZux5DD8K61rEDkjH4VE1kFHTmlyA6nY5STTCSSSfzqBtPxjrxXVNZ98cVBJZBh0P1o5Bqfc5d7LjpUTWmOg5rpX0/2P5VG9gMn5alxKUkc4bY9xTDbnOMV0DWAGaiaxPpRyhcw/I+tDQ4FbLWe2o2tAO3NKw7mP5RFJ5eD0NajWvrwKY1rgEDoadgMwx4NNdD3596v/Y9vIz+JqN7Xdzkj6GlYd7lAoRTCOavfZQvcn6mmNB3H8qLBexUI4/rTeoq2YeKjaI/h9Kmw9yvjNFS+XiilYpH1yiXFxOZrlVsYpR8tu0pMh92OD/X8K1LHQlkhVo36kfOWASr15p9uZU/dLkYG7v1HetaKJI4EVVABfBFd/s9bHl87a0Fs9O8iNQhjbsMnODVudbmEDIhLdBuI/mahglYI2DjgdP94VamAcRq3IA4z2rS1kYt31IkEmAxZNjdxg8fgKbHMUMhRsufYDP1NMCDY579M5pFkZUhwccA/jU3ZSsy3FIZQ/K5+6BtPH8qhvLSKBo3kuCoboiHhjTBGsUUkiZD565JqzbWEF68bTxiRgAASTwO+KW5N9mVYn2xnymX5CSHmy+M+2c02WG5u3jW4udqPwGMW3Ptx2/zmtNY1jmCIPLUjBCfLn8qrCV/Plj3HYnzKPen5C5rO3Yht0h06RvlNwg4wwxz7CrUsa3UqBEaOIcsO4qtcTul+yhsKqBgMdyefrV1Di3Ug8ucsfWlYtO/qUbmVYJV8s7UXruXLfr3qpPqUMGZFDXTDChAuTn8KuSQxu/zIG3YBzUt3ElnayvCixsgG3A6ZpLUOtinaf2hqrr9ntPJiIJdpDt4Az1psgltwPLdfMJ+bYN5PrnirMVzLKiIzkoVJK9B1qSwUC6dRwvTA4FGjYNuLsLpNh9rmC3DM7DlRjC1ttYPsCofJ52gRIfm4zjcf5CrtrElvbLLGoWQ5Bbr2NY2seIdRsYF8i6eLapK4A4JPUcV1QppK7MYuVb4XYw9SmNgXMpklck71SPDcdAO4/OucOsfaLlZTCLaMdI92ST680PczSwSyySu8jEkszEkmqzwokFsQoBlOXPdjxXJKRvTd0XI9dgjDLGF6fMRgnPXk4xxUb6rc3sRaIp8q5BLZOPUDFY9zbxsjblDZOMNyMcdqfMA94qEDaTsIAwMenFYOR0q3QjGrRi6MbwyamSRjbjg+hB6AYp+oXU00DNuFsAwAjRTz37D6dxRD8rDAA4xwPUinXMapEzKoDDABHbJpPRCvdmGbe41mYw2U2124d8E89xnFdhpME+m2SRzStNOEAOBwcfXpTLdRBZxmP5SWVTj04/xqxP8hnA/uZ55qk3HYbbloMN9LgSIOuCAC2PxzWxY3st1anzMK5GNqj9K4uK7lkNmpbhncEAAZAxgV1mlKFgRwMM3BNddGTehhWjyxbLsczOqq58sgcgYOKlOFK7AFI9aEUKzYHQZFGTk+wyK6+h56et0RgbgxGRt6+1KysQMYx/KlPCAdsZ/GlUZ2A9DyfepaGnpqVZY8DnHqc9qgKhemPUCrcijJFRHnbnnL4NWLqUXRnxx7j6UxVzzz6CrVySu0g4JbBxUL/cZu4GBVIWhXKbiehz096iaAAYCbfT/ABq5J8rHHGOP50OAMnvihjs09TPMZUZ27h0Uf1qO4SXyT5IV8cKCcVelUByMcAf0qKP5nAPQITSE7oyltZXgPmBQ/QbCce9V5LfZwAQSdq5roQoDKvYLkVQdRnp0GR9al6D5upim3+Zip4PyquP8+1KIkIxj2FaNxGodABgbM/jWfKfLjBXg4b+tJFX0uRSWikMQSFGAo/z+FU7izXccdvlGen+elaaElI/oT/OqkhJH/Av6n/AUmkNNmZJaAByCOwA/z+FVrmIBWCqGydo4x/nrWrJxGh7l/wDCqeP9KK/w5Jx/n6VBqlcyp4g4kyu3ccAf5+tU7iEFZGx94gf5/OtiUZAGON4/pVCcAxue4cY/SpkrakxaZlzxjc59WAx2I+lVGup9NuI5rMhLmNWUE8DDAg4Prgn8qvyjAJ77h/SqOqIGt8kZIfH6VFramt7GGLmMShSwMjZIUnk022+13Fvd3jwFbOGURCY9GbBOB64x26cVpeGbC3ubjWpZYVkkgsCYywzsJJ5Hv71Q1PUrlvDUtmZT9mgdmjjGAAWHzH3/ABrPpc6VLmbUelv6Rw7S77hj6sTVe7mMLMcc+lCHDE96be/Pu3c4xiuRs7V3Oi8NyPJYXEh4YlenoM10Ph7WJdB8S6fqcGVlt5klUDvg8j8Rx+NYvhNAdMkBGR/9jVsE/aI/wq3FThyy2ZmpOM7x3R96aZqUOqadb3cDB4Z41kQj0IyKthgSea+RPhp498Qafetp8GpzLZxyMEhYKwUbugyDX1JoV5NdWiPK+9iOTgCvyfH5TPCuclJNL7z9Do4hVIQlb4jZXg/41KkjMuxmLKOgJyB9PSqsZJzU6nkV89zNXsdvKtLkuCHXtSyApkEg+4pp+8KHJ3t9KmVRqm4LqHJGVRTfQXzMgYpkWPmxkEn0piH51pVJ5+tcSdk0dTXvIs52r71IjgYGagbqv1xT071ztJm6LIcsR6UMMqc/dxUe4gDHrSsxGcHtWPU1TGRQAEgElcDr171KbcZ5FXLC3jmgy65OcZyRViWFIsbUX8Rn+dbKLk9Ac1exjyRKozkD2qjcxBwcDOOvHAq1rl9Paxnyn2cHoorz+41y/lmlDXUmPY4r3MLlVSuuZSS+85K2LjQtdbjPEFvnU0G3nBrv/Bj6WNCi+0vMsyswIUcEZrz2xXzZtzkux6liTXbeUkChI1CKFHA+lTjsP9VtGTuZ0cQsStFY6Y6hocX3YZpPrx/WgeI9Lh5TTtx9WIrmM9KikY+vavLUl/Kjp5F/TZ1TeMIgv7uwjX6mmN41uWGUiiQY9D/jXJSSMqjBxWVqN/cQo2yQrj2FaxcnotC/ZRfQ7qbxdfuP9Yq/RBVSTxPeuxDXTgexxXz9438da7pyOLbUHix6Iv8AhXhniH4p+LJp3RtduwvIwrBf5CvosHk9fGRuppfecmKr08FHmmvuR9y3PiFUUma8wOpLyVgaj8R9A03/AI+dYtI8f3pR/jXwRe+I9VvmJuNRupiRzvlY/wBazjI7nLMWPua9yHCy/wCXlX7l/mzwpZ9TS9ym/m0fbupftCeDdPchtYWcj/nipb+VcpqP7V/hy2Zvsttd3XoQgUfqa+TDwTTP8K9Knw3go/E2/nb8jgnn1Z/DBL72fRGrfthXXIsNEUejTS/0Fcdqn7VXjG/3CA21mD/cjyf1NeTMOKY8antXo08mwFLakn66nHPN8ZL7dvRL/gnWan8ZfGGrEifW7kKeojO0fpXM3eu6jqDk3N9POT/fkJqiwxmkB6V6cKFKl8EEvRI4Z4uvV+ObfzYrFs8knPvSgGRgAM+gpDywq3aKBGWA59a3OW9yxbw+QmB/rGHJHarcMLTuscQctjgL1z60y0QNOiEZUnpXcaZbRWkYMKBCeCR1qkrmcp8uiDw9oQsAJ5humI+VOu3/AOvXQo+845GOKqRsfWrEf3ge6ncD3B9a3StsZa7ssKopSBjIPNRIxOckmpF7+wzWmxF9NB20nofwpxzjhcn0pyngU0njPekPW9mQPaRzn5kXnrxUDaREeVJQ+varucNxSSH5sdqQJ2KEmnTeXtSTkc4zzVVp760mwUZ06ndyPzrdRQpIA4p/3mUHkE07diOfdGbHqsbrhonjx6ip0uIJlysg9/apZraKbAeNWHuKw7+2jhdigKkHsTSvYptWNv7OXBIH5UxrRjn5c1jR3U0JGyRhgeua2bGeSa1Du2Wx1/GqTTDldtyF7P1TH4VE9njgDB9K11+ZefSourODyAKohmU1iXHAzUL6cRjI6+1a8nyONvFKUBYgjIp2uRfWxgPp4PAHeom08jovWug2Dg45pGQccUiubqc3JYkdVqE2WQPlFdI8anqBUEka5Pyipsg52c9JZjk9O1V3seorpGiRuqg1UlRVdsDGBT5UUqjMFrA85FQvZEAgA1ukAqeBUbxr6UuVFxqcxgtZnAyKia246VtlAVJxVeUAEcd6XKVcx2tDjGMCojaHOMc+1bEqjHTrVaVQAcDpUWNFqjLe2PpRV4jOe9FKyFex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10-конечная звезда 11"/>
          <p:cNvSpPr/>
          <p:nvPr/>
        </p:nvSpPr>
        <p:spPr bwMode="auto">
          <a:xfrm>
            <a:off x="214282" y="1714488"/>
            <a:ext cx="3000396" cy="1928827"/>
          </a:xfrm>
          <a:prstGeom prst="star10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+mj-lt"/>
              </a:rPr>
              <a:t>37 000 </a:t>
            </a: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+mj-lt"/>
              </a:rPr>
              <a:t>стационарных пациентов в год</a:t>
            </a:r>
            <a:endParaRPr lang="ru-RU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3" name="10-конечная звезда 12"/>
          <p:cNvSpPr/>
          <p:nvPr/>
        </p:nvSpPr>
        <p:spPr bwMode="auto">
          <a:xfrm>
            <a:off x="6357950" y="1714488"/>
            <a:ext cx="2428892" cy="1928827"/>
          </a:xfrm>
          <a:prstGeom prst="star10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+mj-lt"/>
              </a:rPr>
              <a:t>34 000 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заочных консультаций в год</a:t>
            </a:r>
            <a:endParaRPr lang="ru-RU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4" name="10-конечная звезда 13"/>
          <p:cNvSpPr/>
          <p:nvPr/>
        </p:nvSpPr>
        <p:spPr bwMode="auto">
          <a:xfrm>
            <a:off x="3428992" y="1714488"/>
            <a:ext cx="2428892" cy="1928827"/>
          </a:xfrm>
          <a:prstGeom prst="star10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+mj-lt"/>
              </a:rPr>
              <a:t>86 000 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пациентов поликлиники </a:t>
            </a: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+mj-lt"/>
              </a:rPr>
              <a:t>в год</a:t>
            </a:r>
            <a:endParaRPr lang="ru-RU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142844" y="6000768"/>
            <a:ext cx="2857520" cy="57150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+mj-lt"/>
              </a:rPr>
              <a:t>18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докторов наук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3214678" y="6000768"/>
            <a:ext cx="2857520" cy="57150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+mj-lt"/>
              </a:rPr>
              <a:t>90</a:t>
            </a:r>
            <a:r>
              <a:rPr lang="en-US" sz="2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кандидатов наук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6215042" y="6000768"/>
            <a:ext cx="2714676" cy="57150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+mj-lt"/>
              </a:rPr>
              <a:t>3008</a:t>
            </a:r>
            <a:r>
              <a:rPr lang="ru-RU" sz="24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+mj-lt"/>
              </a:rPr>
              <a:t>сотрудников</a:t>
            </a:r>
            <a:endParaRPr lang="ru-RU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8991600" cy="9822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«ВИРТУАЛЬНАЯ ПОЛИКЛИНИКА»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71" y="1700808"/>
            <a:ext cx="8886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94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Виртуальная поликлиника: модель взаимодействия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94184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рассмотрения направлений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257425"/>
            <a:ext cx="8820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0640"/>
            <a:ext cx="8991600" cy="694184"/>
          </a:xfrm>
        </p:spPr>
        <p:txBody>
          <a:bodyPr/>
          <a:lstStyle/>
          <a:p>
            <a:r>
              <a:rPr lang="ru-RU" dirty="0" smtClean="0"/>
              <a:t>Виртуальная поликлиника: что это?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5" name="Picture 2" descr="http://www.school688.ru/uploads/images/art/216363094.jpg"/>
          <p:cNvPicPr>
            <a:picLocks noChangeAspect="1" noChangeArrowheads="1"/>
          </p:cNvPicPr>
          <p:nvPr/>
        </p:nvPicPr>
        <p:blipFill>
          <a:blip r:embed="rId2" cstate="print"/>
          <a:srcRect r="19050" b="2562"/>
          <a:stretch>
            <a:fillRect/>
          </a:stretch>
        </p:blipFill>
        <p:spPr bwMode="auto">
          <a:xfrm flipH="1">
            <a:off x="0" y="2276302"/>
            <a:ext cx="1214414" cy="1425158"/>
          </a:xfrm>
          <a:prstGeom prst="rect">
            <a:avLst/>
          </a:prstGeom>
          <a:noFill/>
        </p:spPr>
      </p:pic>
      <p:sp>
        <p:nvSpPr>
          <p:cNvPr id="6" name="Стрелка вправо с вырезом 5"/>
          <p:cNvSpPr/>
          <p:nvPr/>
        </p:nvSpPr>
        <p:spPr bwMode="auto">
          <a:xfrm>
            <a:off x="928662" y="2704930"/>
            <a:ext cx="500034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7" name="Picture 4" descr="http://www.pccastell.com/wp-content/uploads/2014/03/Registry-rep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76302"/>
            <a:ext cx="1428760" cy="1428760"/>
          </a:xfrm>
          <a:prstGeom prst="rect">
            <a:avLst/>
          </a:prstGeom>
          <a:noFill/>
        </p:spPr>
      </p:pic>
      <p:pic>
        <p:nvPicPr>
          <p:cNvPr id="8" name="Picture 6" descr="http://www.osteopathie-velizy78.com/gifs/seanc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204864"/>
            <a:ext cx="1660030" cy="1452526"/>
          </a:xfrm>
          <a:prstGeom prst="rect">
            <a:avLst/>
          </a:prstGeom>
          <a:noFill/>
        </p:spPr>
      </p:pic>
      <p:pic>
        <p:nvPicPr>
          <p:cNvPr id="9" name="Picture 8" descr="http://www.mcmed.ua/uploads/content/original/Registraty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76302"/>
            <a:ext cx="1844214" cy="1343016"/>
          </a:xfrm>
          <a:prstGeom prst="rect">
            <a:avLst/>
          </a:prstGeom>
          <a:noFill/>
        </p:spPr>
      </p:pic>
      <p:sp>
        <p:nvSpPr>
          <p:cNvPr id="10" name="Стрелка вправо с вырезом 9"/>
          <p:cNvSpPr/>
          <p:nvPr/>
        </p:nvSpPr>
        <p:spPr bwMode="auto">
          <a:xfrm>
            <a:off x="3357554" y="2704930"/>
            <a:ext cx="500034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 bwMode="auto">
          <a:xfrm>
            <a:off x="5286380" y="2704930"/>
            <a:ext cx="500034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12" name="Picture 6" descr="http://www.osteopathie-velizy78.com/gifs/seanc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970" y="2204864"/>
            <a:ext cx="1660030" cy="1452526"/>
          </a:xfrm>
          <a:prstGeom prst="rect">
            <a:avLst/>
          </a:prstGeom>
          <a:noFill/>
        </p:spPr>
      </p:pic>
      <p:sp>
        <p:nvSpPr>
          <p:cNvPr id="13" name="Стрелка вправо с вырезом 12"/>
          <p:cNvSpPr/>
          <p:nvPr/>
        </p:nvSpPr>
        <p:spPr bwMode="auto">
          <a:xfrm>
            <a:off x="7143768" y="2704930"/>
            <a:ext cx="500034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4" name="Умножение 13"/>
          <p:cNvSpPr/>
          <p:nvPr/>
        </p:nvSpPr>
        <p:spPr bwMode="auto">
          <a:xfrm>
            <a:off x="-500098" y="2565474"/>
            <a:ext cx="9644098" cy="1500198"/>
          </a:xfrm>
          <a:prstGeom prst="mathMultiply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72816"/>
            <a:ext cx="1240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 было:</a:t>
            </a:r>
            <a:endParaRPr lang="ru-RU" dirty="0"/>
          </a:p>
        </p:txBody>
      </p:sp>
      <p:pic>
        <p:nvPicPr>
          <p:cNvPr id="17" name="Picture 2" descr="http://www.school688.ru/uploads/images/art/216363094.jpg"/>
          <p:cNvPicPr>
            <a:picLocks noChangeAspect="1" noChangeArrowheads="1"/>
          </p:cNvPicPr>
          <p:nvPr/>
        </p:nvPicPr>
        <p:blipFill>
          <a:blip r:embed="rId6" cstate="print"/>
          <a:srcRect b="2562"/>
          <a:stretch>
            <a:fillRect/>
          </a:stretch>
        </p:blipFill>
        <p:spPr bwMode="auto">
          <a:xfrm flipH="1">
            <a:off x="0" y="4652566"/>
            <a:ext cx="1643074" cy="1560887"/>
          </a:xfrm>
          <a:prstGeom prst="rect">
            <a:avLst/>
          </a:prstGeom>
          <a:noFill/>
        </p:spPr>
      </p:pic>
      <p:sp>
        <p:nvSpPr>
          <p:cNvPr id="18" name="Стрелка вправо с вырезом 17"/>
          <p:cNvSpPr/>
          <p:nvPr/>
        </p:nvSpPr>
        <p:spPr bwMode="auto">
          <a:xfrm>
            <a:off x="1571636" y="5224070"/>
            <a:ext cx="1071538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19" name="Picture 4" descr="http://www.pccastell.com/wp-content/uploads/2014/03/Registry-rep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81128"/>
            <a:ext cx="1857388" cy="1857388"/>
          </a:xfrm>
          <a:prstGeom prst="rect">
            <a:avLst/>
          </a:prstGeom>
          <a:noFill/>
        </p:spPr>
      </p:pic>
      <p:sp>
        <p:nvSpPr>
          <p:cNvPr id="20" name="Стрелка вправо с вырезом 19"/>
          <p:cNvSpPr/>
          <p:nvPr/>
        </p:nvSpPr>
        <p:spPr bwMode="auto">
          <a:xfrm>
            <a:off x="5286380" y="5224070"/>
            <a:ext cx="1285884" cy="428628"/>
          </a:xfrm>
          <a:prstGeom prst="notchedRightArrow">
            <a:avLst/>
          </a:prstGeom>
          <a:solidFill>
            <a:srgbClr val="FF8C1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21" name="Picture 6" descr="http://www.osteopathie-velizy78.com/gifs/seance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5893" y="4295376"/>
            <a:ext cx="2558107" cy="223834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4221088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 стало: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43608" y="2276872"/>
            <a:ext cx="6912768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115616" y="2348880"/>
            <a:ext cx="6696744" cy="1152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9916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Заочное построение маршрута пациента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00100" y="142852"/>
            <a:ext cx="1214446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772816"/>
            <a:ext cx="8801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Рисунок 2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60851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5004048" cy="228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КБ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600" dirty="0">
            <a:solidFill>
              <a:srgbClr val="333333"/>
            </a:solidFill>
          </a:defRPr>
        </a:defPPr>
      </a:lstStyle>
    </a:spDef>
    <a:txDef>
      <a:spPr/>
      <a:bodyPr vert="horz" lIns="91440" tIns="45720" rIns="91440" bIns="45720" rtlCol="0" anchor="ctr">
        <a:normAutofit lnSpcReduction="10000"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all" spc="0" normalizeH="0" baseline="0" noProof="0" dirty="0" smtClean="0">
            <a:ln>
              <a:noFill/>
            </a:ln>
            <a:solidFill>
              <a:srgbClr val="FF8C1E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6534</TotalTime>
  <Words>703</Words>
  <Application>Microsoft Office PowerPoint</Application>
  <PresentationFormat>Экран (4:3)</PresentationFormat>
  <Paragraphs>118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ККБ</vt:lpstr>
      <vt:lpstr>Выстраивание  логистики пациентов в региональную клинику  Виртуальная поликлиника,  планирование госпитализаций</vt:lpstr>
      <vt:lpstr>Красноярский край. Особенность - размер</vt:lpstr>
      <vt:lpstr>Красноярский край</vt:lpstr>
      <vt:lpstr>Краевая клиническая больница</vt:lpstr>
      <vt:lpstr>«ВИРТУАЛЬНАЯ ПОЛИКЛИНИКА»</vt:lpstr>
      <vt:lpstr>Виртуальная поликлиника: модель взаимодействия</vt:lpstr>
      <vt:lpstr>результаты рассмотрения направлений</vt:lpstr>
      <vt:lpstr>Виртуальная поликлиника: что это?</vt:lpstr>
      <vt:lpstr>Заочное построение маршрута пациента</vt:lpstr>
      <vt:lpstr>Слайд 10</vt:lpstr>
      <vt:lpstr>сокращение сроков обследования (%)</vt:lpstr>
      <vt:lpstr>Виртуальная поликлиника: Результаты за 3 года</vt:lpstr>
      <vt:lpstr>Виртуальная поликлиника: тиражирование</vt:lpstr>
      <vt:lpstr>Планирование госпитализаций  опыт многопрофильного стационара</vt:lpstr>
      <vt:lpstr>Планирование госпитализаций в многопрофильный стационар  с гарантированной датой: возможно ли?</vt:lpstr>
      <vt:lpstr>Планирование госпитализаций, что первично: койка или пропускная способность?</vt:lpstr>
      <vt:lpstr>Планирование госпитализаций:  роль обратной связи</vt:lpstr>
      <vt:lpstr>Планирование госпитализаций и операций</vt:lpstr>
      <vt:lpstr>Опробованный Возможный Уровень  ЗАОЧНОГО планирования</vt:lpstr>
      <vt:lpstr>Планирование госпитализаций:  итоги первого года</vt:lpstr>
      <vt:lpstr>выводы</vt:lpstr>
      <vt:lpstr>Спасибо за внимание!  Вопросы 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#2 Краевая клиническая больница в списке лидеров / заголовок</dc:title>
  <dc:creator>1</dc:creator>
  <cp:lastModifiedBy>admin</cp:lastModifiedBy>
  <cp:revision>682</cp:revision>
  <dcterms:created xsi:type="dcterms:W3CDTF">2012-08-06T08:54:47Z</dcterms:created>
  <dcterms:modified xsi:type="dcterms:W3CDTF">2016-03-22T04:50:25Z</dcterms:modified>
</cp:coreProperties>
</file>