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3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4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5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6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  <p:sldMasterId id="2147483709" r:id="rId2"/>
    <p:sldMasterId id="2147483668" r:id="rId3"/>
    <p:sldMasterId id="2147483749" r:id="rId4"/>
    <p:sldMasterId id="2147483769" r:id="rId5"/>
    <p:sldMasterId id="2147483689" r:id="rId6"/>
    <p:sldMasterId id="2147483942" r:id="rId7"/>
  </p:sldMasterIdLst>
  <p:notesMasterIdLst>
    <p:notesMasterId r:id="rId27"/>
  </p:notesMasterIdLst>
  <p:handoutMasterIdLst>
    <p:handoutMasterId r:id="rId28"/>
  </p:handoutMasterIdLst>
  <p:sldIdLst>
    <p:sldId id="602" r:id="rId8"/>
    <p:sldId id="603" r:id="rId9"/>
    <p:sldId id="604" r:id="rId10"/>
    <p:sldId id="605" r:id="rId11"/>
    <p:sldId id="606" r:id="rId12"/>
    <p:sldId id="607" r:id="rId13"/>
    <p:sldId id="608" r:id="rId14"/>
    <p:sldId id="609" r:id="rId15"/>
    <p:sldId id="610" r:id="rId16"/>
    <p:sldId id="611" r:id="rId17"/>
    <p:sldId id="612" r:id="rId18"/>
    <p:sldId id="613" r:id="rId19"/>
    <p:sldId id="614" r:id="rId20"/>
    <p:sldId id="615" r:id="rId21"/>
    <p:sldId id="616" r:id="rId22"/>
    <p:sldId id="617" r:id="rId23"/>
    <p:sldId id="618" r:id="rId24"/>
    <p:sldId id="619" r:id="rId25"/>
    <p:sldId id="620" r:id="rId26"/>
  </p:sldIdLst>
  <p:sldSz cx="121618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99"/>
    <a:srgbClr val="57885D"/>
    <a:srgbClr val="009F3A"/>
    <a:srgbClr val="4583D1"/>
    <a:srgbClr val="ECECEC"/>
    <a:srgbClr val="FFFFFF"/>
    <a:srgbClr val="BFE094"/>
    <a:srgbClr val="72A2DC"/>
    <a:srgbClr val="5B9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7869" autoAdjust="0"/>
  </p:normalViewPr>
  <p:slideViewPr>
    <p:cSldViewPr snapToGrid="0" snapToObjects="1">
      <p:cViewPr varScale="1">
        <p:scale>
          <a:sx n="68" d="100"/>
          <a:sy n="68" d="100"/>
        </p:scale>
        <p:origin x="-714" y="-102"/>
      </p:cViewPr>
      <p:guideLst>
        <p:guide orient="horz" pos="2167"/>
        <p:guide orient="horz" pos="3229"/>
        <p:guide orient="horz" pos="992"/>
        <p:guide pos="3831"/>
        <p:guide pos="3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 showGuides="1">
      <p:cViewPr>
        <p:scale>
          <a:sx n="75" d="100"/>
          <a:sy n="75" d="100"/>
        </p:scale>
        <p:origin x="-2796" y="-31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F295C-2931-8847-9516-34865F1616ED}" type="datetime1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E6E25-EFE6-9749-B9A7-44B8B6B338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708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37A30-794A-5940-B8DE-EA7B2634F3B8}" type="datetime1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E4248-2355-5D45-BB27-FFAA52A79D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344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7750" y="527050"/>
            <a:ext cx="4672013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6983" y="3335973"/>
            <a:ext cx="6287573" cy="31603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4248-2355-5D45-BB27-FFAA52A79D6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08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7750" y="527050"/>
            <a:ext cx="4672013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6983" y="3335973"/>
            <a:ext cx="6287573" cy="31603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4248-2355-5D45-BB27-FFAA52A79D6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08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7750" y="527050"/>
            <a:ext cx="4672013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6983" y="3335973"/>
            <a:ext cx="6287573" cy="31603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4248-2355-5D45-BB27-FFAA52A79D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08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7750" y="527050"/>
            <a:ext cx="4672013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6983" y="3335973"/>
            <a:ext cx="6287573" cy="31603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4248-2355-5D45-BB27-FFAA52A79D6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08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7750" y="527050"/>
            <a:ext cx="4672013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6983" y="3335973"/>
            <a:ext cx="6287573" cy="31603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4248-2355-5D45-BB27-FFAA52A79D6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08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7750" y="527050"/>
            <a:ext cx="4672013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6983" y="3335973"/>
            <a:ext cx="6287573" cy="31603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4248-2355-5D45-BB27-FFAA52A79D6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08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7750" y="527050"/>
            <a:ext cx="4672013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6983" y="3335973"/>
            <a:ext cx="6287573" cy="31603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4248-2355-5D45-BB27-FFAA52A79D6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08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7750" y="527050"/>
            <a:ext cx="4672013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6983" y="3335973"/>
            <a:ext cx="6287573" cy="31603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4248-2355-5D45-BB27-FFAA52A79D6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08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7750" y="527050"/>
            <a:ext cx="4672013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6983" y="3335973"/>
            <a:ext cx="6287573" cy="31603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4248-2355-5D45-BB27-FFAA52A79D6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08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7750" y="527050"/>
            <a:ext cx="4672013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6983" y="3335973"/>
            <a:ext cx="6287573" cy="31603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4248-2355-5D45-BB27-FFAA52A79D6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08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7750" y="527050"/>
            <a:ext cx="4672013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6983" y="3335973"/>
            <a:ext cx="6287573" cy="31603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4248-2355-5D45-BB27-FFAA52A79D6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08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7750" y="527050"/>
            <a:ext cx="4672013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6983" y="3335973"/>
            <a:ext cx="6287573" cy="31603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4248-2355-5D45-BB27-FFAA52A79D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08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7750" y="527050"/>
            <a:ext cx="4672013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6983" y="3335973"/>
            <a:ext cx="6287573" cy="31603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4248-2355-5D45-BB27-FFAA52A79D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08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7750" y="527050"/>
            <a:ext cx="4672013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6983" y="3335973"/>
            <a:ext cx="6287573" cy="31603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4248-2355-5D45-BB27-FFAA52A79D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08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7750" y="527050"/>
            <a:ext cx="4672013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6983" y="3335973"/>
            <a:ext cx="6287573" cy="31603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4248-2355-5D45-BB27-FFAA52A79D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08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7750" y="527050"/>
            <a:ext cx="4672013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6983" y="3335973"/>
            <a:ext cx="6287573" cy="31603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4248-2355-5D45-BB27-FFAA52A79D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08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7750" y="527050"/>
            <a:ext cx="4672013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6983" y="3335973"/>
            <a:ext cx="6287573" cy="31603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4248-2355-5D45-BB27-FFAA52A79D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08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7750" y="527050"/>
            <a:ext cx="4672013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6983" y="3335973"/>
            <a:ext cx="6287573" cy="31603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4248-2355-5D45-BB27-FFAA52A79D6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08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7750" y="527050"/>
            <a:ext cx="4672013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6983" y="3335973"/>
            <a:ext cx="6287573" cy="31603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4248-2355-5D45-BB27-FFAA52A79D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08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3.png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606" y="5056631"/>
            <a:ext cx="7418721" cy="740664"/>
          </a:xfrm>
          <a:prstGeom prst="rect">
            <a:avLst/>
          </a:prstGeo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spc="-20" baseline="0">
                <a:solidFill>
                  <a:schemeClr val="tx1"/>
                </a:solidFill>
                <a:latin typeface="GE Inspira Pitch"/>
                <a:cs typeface="GE Inspira Pitch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Month XX, 201X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47284" y="3319272"/>
            <a:ext cx="11055111" cy="161848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4800" spc="-100" baseline="0">
                <a:latin typeface="GE Inspira Pitch"/>
                <a:cs typeface="GE Inspira Pitch"/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66018" y="6217859"/>
            <a:ext cx="5409114" cy="4196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Imagination </a:t>
            </a:r>
            <a:r>
              <a:rPr lang="en-US" sz="1600" b="1" dirty="0">
                <a:solidFill>
                  <a:schemeClr val="tx2"/>
                </a:solidFill>
                <a:latin typeface="GE Inspira Pitch"/>
                <a:cs typeface="GE Inspira Pitch"/>
              </a:rPr>
              <a:t>at </a:t>
            </a:r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work.</a:t>
            </a:r>
            <a:endParaRPr lang="en-US" sz="1600" b="1" dirty="0">
              <a:solidFill>
                <a:schemeClr val="tx2"/>
              </a:solidFill>
              <a:latin typeface="GE Inspira Pitch"/>
              <a:cs typeface="GE Inspira Pitch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1" y="-25399"/>
            <a:ext cx="12180933" cy="3249084"/>
            <a:chOff x="-1" y="-25399"/>
            <a:chExt cx="12180933" cy="3249084"/>
          </a:xfrm>
        </p:grpSpPr>
        <p:pic>
          <p:nvPicPr>
            <p:cNvPr id="11" name="Picture 10" descr="GE_motion_pattern_New_RGB_4.png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-25399"/>
              <a:ext cx="12180933" cy="3249084"/>
            </a:xfrm>
            <a:prstGeom prst="rect">
              <a:avLst/>
            </a:prstGeom>
          </p:spPr>
        </p:pic>
        <p:pic>
          <p:nvPicPr>
            <p:cNvPr id="13" name="Picture 12" descr="Monogram_orange_sm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4455" y="837021"/>
              <a:ext cx="2386664" cy="2386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664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w/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 bwMode="gray">
          <a:xfrm>
            <a:off x="3" y="367907"/>
            <a:ext cx="7868926" cy="5670767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0" rtlCol="0" anchor="t" anchorCtr="0">
            <a:noAutofit/>
          </a:bodyPr>
          <a:lstStyle/>
          <a:p>
            <a:pPr marL="182880" indent="-182880">
              <a:lnSpc>
                <a:spcPts val="2500"/>
              </a:lnSpc>
              <a:spcBef>
                <a:spcPts val="600"/>
              </a:spcBef>
              <a:buSzPct val="80000"/>
              <a:buFont typeface="Lucida Grande"/>
              <a:buChar char="–"/>
            </a:pPr>
            <a:endParaRPr lang="en-US" sz="2600" b="1" dirty="0">
              <a:solidFill>
                <a:schemeClr val="bg1"/>
              </a:solidFill>
              <a:latin typeface="GE Inspira Pitch"/>
              <a:cs typeface="GE Inspira Pitch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3" y="367907"/>
            <a:ext cx="7868926" cy="5670767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0" rtlCol="0" anchor="t" anchorCtr="0">
            <a:noAutofit/>
          </a:bodyPr>
          <a:lstStyle/>
          <a:p>
            <a:pPr marL="182880" indent="-182880">
              <a:lnSpc>
                <a:spcPts val="2500"/>
              </a:lnSpc>
              <a:spcBef>
                <a:spcPts val="600"/>
              </a:spcBef>
              <a:buSzPct val="80000"/>
              <a:buFont typeface="Lucida Grande"/>
              <a:buChar char="–"/>
            </a:pPr>
            <a:endParaRPr lang="en-US" sz="2600" b="1" dirty="0">
              <a:solidFill>
                <a:schemeClr val="bg1"/>
              </a:solidFill>
              <a:latin typeface="GE Inspira Pitch"/>
              <a:cs typeface="GE Inspira Pitch"/>
            </a:endParaRPr>
          </a:p>
        </p:txBody>
      </p:sp>
      <p:sp>
        <p:nvSpPr>
          <p:cNvPr id="11" name="Text Placeholder 58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47284" y="1609344"/>
            <a:ext cx="6980895" cy="4151284"/>
          </a:xfrm>
          <a:noFill/>
        </p:spPr>
        <p:txBody>
          <a:bodyPr lIns="0" tIns="0" rIns="91440" bIns="0">
            <a:noAutofit/>
          </a:bodyPr>
          <a:lstStyle>
            <a:lvl1pPr marL="0">
              <a:lnSpc>
                <a:spcPct val="100000"/>
              </a:lnSpc>
              <a:defRPr sz="2600" baseline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600" baseline="0">
                <a:solidFill>
                  <a:schemeClr val="bg1"/>
                </a:solidFill>
              </a:defRPr>
            </a:lvl2pPr>
            <a:lvl3pPr marL="182880" indent="-182880">
              <a:lnSpc>
                <a:spcPct val="100000"/>
              </a:lnSpc>
              <a:defRPr sz="2150" baseline="0">
                <a:solidFill>
                  <a:schemeClr val="bg1"/>
                </a:solidFill>
              </a:defRPr>
            </a:lvl3pPr>
            <a:lvl4pPr marL="274320" indent="-91440">
              <a:lnSpc>
                <a:spcPct val="100000"/>
              </a:lnSpc>
              <a:buFont typeface="Arial"/>
              <a:buChar char="•"/>
              <a:defRPr sz="2150" baseline="0"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47284" y="548640"/>
            <a:ext cx="6080919" cy="786384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 bwMode="gray">
          <a:xfrm>
            <a:off x="8014651" y="365760"/>
            <a:ext cx="4147187" cy="341985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014651" y="3968496"/>
            <a:ext cx="4147187" cy="2075688"/>
          </a:xfrm>
          <a:solidFill>
            <a:schemeClr val="accent5"/>
          </a:solidFill>
        </p:spPr>
        <p:txBody>
          <a:bodyPr lIns="182880" tIns="137160" rIns="91440" bIns="45720"/>
          <a:lstStyle>
            <a:lvl1pPr>
              <a:defRPr sz="1200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insert caption.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6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36192"/>
            <a:ext cx="5983624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6153890" y="1536192"/>
            <a:ext cx="5448503" cy="4498848"/>
          </a:xfrm>
        </p:spPr>
        <p:txBody>
          <a:bodyPr lIns="182880"/>
          <a:lstStyle>
            <a:lvl1pPr marL="0">
              <a:lnSpc>
                <a:spcPts val="2580"/>
              </a:lnSpc>
              <a:defRPr sz="2150" baseline="0">
                <a:solidFill>
                  <a:schemeClr val="tx1"/>
                </a:solidFill>
              </a:defRPr>
            </a:lvl1pPr>
            <a:lvl2pPr>
              <a:lnSpc>
                <a:spcPts val="2580"/>
              </a:lnSpc>
              <a:defRPr sz="2150">
                <a:solidFill>
                  <a:schemeClr val="tx1"/>
                </a:solidFill>
              </a:defRPr>
            </a:lvl2pPr>
            <a:lvl3pPr marL="182880" indent="-182880">
              <a:lnSpc>
                <a:spcPts val="2580"/>
              </a:lnSpc>
              <a:defRPr sz="2150">
                <a:solidFill>
                  <a:schemeClr val="tx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Text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284" y="365760"/>
            <a:ext cx="11055111" cy="1097280"/>
          </a:xfrm>
        </p:spPr>
        <p:txBody>
          <a:bodyPr lIns="0"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6193295" y="1536192"/>
            <a:ext cx="5983624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547283" y="1536192"/>
            <a:ext cx="5448503" cy="4498848"/>
          </a:xfrm>
        </p:spPr>
        <p:txBody>
          <a:bodyPr lIns="0"/>
          <a:lstStyle>
            <a:lvl1pPr marL="0">
              <a:lnSpc>
                <a:spcPts val="2580"/>
              </a:lnSpc>
              <a:defRPr sz="2150" baseline="0">
                <a:solidFill>
                  <a:schemeClr val="tx1"/>
                </a:solidFill>
              </a:defRPr>
            </a:lvl1pPr>
            <a:lvl2pPr>
              <a:lnSpc>
                <a:spcPts val="2580"/>
              </a:lnSpc>
              <a:defRPr sz="2150">
                <a:solidFill>
                  <a:schemeClr val="tx1"/>
                </a:solidFill>
              </a:defRPr>
            </a:lvl2pPr>
            <a:lvl3pPr marL="182880" indent="-182880">
              <a:lnSpc>
                <a:spcPts val="2580"/>
              </a:lnSpc>
              <a:defRPr sz="2150">
                <a:solidFill>
                  <a:schemeClr val="tx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5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 - Half Imag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36192"/>
            <a:ext cx="5983624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6153890" y="1536192"/>
            <a:ext cx="5448503" cy="4498848"/>
          </a:xfrm>
          <a:solidFill>
            <a:schemeClr val="tx2"/>
          </a:solidFill>
        </p:spPr>
        <p:txBody>
          <a:bodyPr lIns="274320" tIns="137160" rIns="182880" bIns="0">
            <a:noAutofit/>
          </a:bodyPr>
          <a:lstStyle>
            <a:lvl1pPr marL="0"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1pPr>
            <a:lvl2pPr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2pPr>
            <a:lvl3pPr marL="182880" indent="-182880"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 baseline="0"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7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w/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 bwMode="gray">
          <a:xfrm>
            <a:off x="3" y="367907"/>
            <a:ext cx="7868926" cy="5670767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0" rtlCol="0" anchor="t" anchorCtr="0">
            <a:noAutofit/>
          </a:bodyPr>
          <a:lstStyle/>
          <a:p>
            <a:pPr marL="182880" indent="-182880">
              <a:lnSpc>
                <a:spcPts val="2500"/>
              </a:lnSpc>
              <a:spcBef>
                <a:spcPts val="600"/>
              </a:spcBef>
              <a:buSzPct val="80000"/>
              <a:buFont typeface="Lucida Grande"/>
              <a:buChar char="–"/>
            </a:pPr>
            <a:endParaRPr lang="en-US" sz="2600" b="1" dirty="0">
              <a:solidFill>
                <a:schemeClr val="bg1"/>
              </a:solidFill>
              <a:latin typeface="GE Inspira Pitch"/>
              <a:cs typeface="GE Inspira Pitch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3" y="367907"/>
            <a:ext cx="7868926" cy="5670767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0" rtlCol="0" anchor="t" anchorCtr="0">
            <a:noAutofit/>
          </a:bodyPr>
          <a:lstStyle/>
          <a:p>
            <a:pPr marL="182880" indent="-182880">
              <a:lnSpc>
                <a:spcPts val="2500"/>
              </a:lnSpc>
              <a:spcBef>
                <a:spcPts val="600"/>
              </a:spcBef>
              <a:buSzPct val="80000"/>
              <a:buFont typeface="Lucida Grande"/>
              <a:buChar char="–"/>
            </a:pPr>
            <a:endParaRPr lang="en-US" sz="2600" b="1" dirty="0">
              <a:solidFill>
                <a:schemeClr val="bg1"/>
              </a:solidFill>
              <a:latin typeface="GE Inspira Pitch"/>
              <a:cs typeface="GE Inspira Pitch"/>
            </a:endParaRPr>
          </a:p>
        </p:txBody>
      </p:sp>
      <p:sp>
        <p:nvSpPr>
          <p:cNvPr id="11" name="Text Placeholder 58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47284" y="1609344"/>
            <a:ext cx="6980895" cy="4151284"/>
          </a:xfrm>
          <a:noFill/>
        </p:spPr>
        <p:txBody>
          <a:bodyPr lIns="0" tIns="0" rIns="91440" bIns="0">
            <a:noAutofit/>
          </a:bodyPr>
          <a:lstStyle>
            <a:lvl1pPr marL="0">
              <a:lnSpc>
                <a:spcPct val="100000"/>
              </a:lnSpc>
              <a:defRPr sz="2600" baseline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600" baseline="0">
                <a:solidFill>
                  <a:schemeClr val="bg1"/>
                </a:solidFill>
              </a:defRPr>
            </a:lvl2pPr>
            <a:lvl3pPr marL="182880" indent="-182880">
              <a:lnSpc>
                <a:spcPct val="100000"/>
              </a:lnSpc>
              <a:defRPr sz="2150" baseline="0">
                <a:solidFill>
                  <a:schemeClr val="bg1"/>
                </a:solidFill>
              </a:defRPr>
            </a:lvl3pPr>
            <a:lvl4pPr marL="274320" indent="-91440">
              <a:lnSpc>
                <a:spcPct val="100000"/>
              </a:lnSpc>
              <a:buFont typeface="Arial"/>
              <a:buChar char="•"/>
              <a:defRPr sz="2150" baseline="0"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47284" y="548640"/>
            <a:ext cx="6080919" cy="786384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 bwMode="gray">
          <a:xfrm>
            <a:off x="8014651" y="365760"/>
            <a:ext cx="4147187" cy="341985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014651" y="3968496"/>
            <a:ext cx="4147187" cy="2075688"/>
          </a:xfrm>
          <a:solidFill>
            <a:srgbClr val="826DAF"/>
          </a:solidFill>
        </p:spPr>
        <p:txBody>
          <a:bodyPr lIns="182880" tIns="137160" rIns="91440" bIns="45720"/>
          <a:lstStyle>
            <a:lvl1pPr>
              <a:defRPr sz="1200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insert caption.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3"/>
          </p:nvPr>
        </p:nvSpPr>
        <p:spPr bwMode="gray"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2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8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6861" y="1545336"/>
            <a:ext cx="11055111" cy="3383280"/>
          </a:xfrm>
        </p:spPr>
        <p:txBody>
          <a:bodyPr/>
          <a:lstStyle/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4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w/ Take 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6861" y="1545336"/>
            <a:ext cx="11055111" cy="3383280"/>
          </a:xfrm>
        </p:spPr>
        <p:txBody>
          <a:bodyPr/>
          <a:lstStyle/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115300"/>
            <a:ext cx="12161838" cy="923373"/>
          </a:xfrm>
          <a:solidFill>
            <a:schemeClr val="tx2"/>
          </a:solidFill>
        </p:spPr>
        <p:txBody>
          <a:bodyPr lIns="457200" tIns="137160" rIns="91440" bIns="137160" anchor="ctr" anchorCtr="0"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Take away boxes should only be used for occasional emphasis.</a:t>
            </a:r>
            <a:br>
              <a:rPr lang="en-US" dirty="0" smtClean="0"/>
            </a:br>
            <a:r>
              <a:rPr lang="en-US" dirty="0" smtClean="0"/>
              <a:t>Do not use on every slide.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6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22959" y="2478024"/>
            <a:ext cx="11079434" cy="1801368"/>
          </a:xfrm>
        </p:spPr>
        <p:txBody>
          <a:bodyPr>
            <a:noAutofit/>
          </a:bodyPr>
          <a:lstStyle>
            <a:lvl1pPr marL="0">
              <a:lnSpc>
                <a:spcPts val="6599"/>
              </a:lnSpc>
              <a:spcBef>
                <a:spcPts val="0"/>
              </a:spcBef>
              <a:defRPr sz="6000" spc="-1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insert quote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22959" y="4645152"/>
            <a:ext cx="6080919" cy="1014984"/>
          </a:xfrm>
        </p:spPr>
        <p:txBody>
          <a:bodyPr>
            <a:noAutofit/>
          </a:bodyPr>
          <a:lstStyle>
            <a:lvl1pPr marL="0">
              <a:lnSpc>
                <a:spcPts val="4000"/>
              </a:lnSpc>
              <a:spcBef>
                <a:spcPts val="0"/>
              </a:spcBef>
              <a:defRPr sz="3000" baseline="0"/>
            </a:lvl1pPr>
          </a:lstStyle>
          <a:p>
            <a:pPr lvl="0"/>
            <a:r>
              <a:rPr lang="en-US" dirty="0" smtClean="0"/>
              <a:t>Click to insert content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3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Quad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47282" y="1746507"/>
            <a:ext cx="2663443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44505" y="1746507"/>
            <a:ext cx="2663443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141728" y="1746507"/>
            <a:ext cx="2663443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951114" y="1746507"/>
            <a:ext cx="2663443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3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Vertical Quadran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47282" y="1746507"/>
            <a:ext cx="2663443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44505" y="1746507"/>
            <a:ext cx="2663443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141728" y="1746507"/>
            <a:ext cx="2663443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951114" y="1746507"/>
            <a:ext cx="2663443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7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786" y="6368728"/>
            <a:ext cx="3733684" cy="182880"/>
          </a:xfrm>
        </p:spPr>
        <p:txBody>
          <a:bodyPr/>
          <a:lstStyle/>
          <a:p>
            <a:r>
              <a:rPr lang="en-US" dirty="0" smtClean="0"/>
              <a:t>HCIT | April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5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37360"/>
            <a:ext cx="602011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959352"/>
            <a:ext cx="602011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141728" y="1737360"/>
            <a:ext cx="602011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141728" y="3959352"/>
            <a:ext cx="602011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3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546861" y="2112264"/>
            <a:ext cx="11055111" cy="3163824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6861" y="5657850"/>
            <a:ext cx="4694469" cy="393192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547284" y="1729245"/>
            <a:ext cx="11055111" cy="3571273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6861" y="5657850"/>
            <a:ext cx="4694469" cy="393192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5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Slide w/ Color Bckg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6861" y="1545336"/>
            <a:ext cx="11055111" cy="338328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pic>
        <p:nvPicPr>
          <p:cNvPr id="8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9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781" y="2525713"/>
            <a:ext cx="18242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9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imag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08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 with one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1443375" y="5472827"/>
            <a:ext cx="9256885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1443375" y="1729667"/>
            <a:ext cx="3657600" cy="365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7042662" y="1729667"/>
            <a:ext cx="3657600" cy="3657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8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 with two cap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1443375" y="5481183"/>
            <a:ext cx="36576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7042662" y="5481183"/>
            <a:ext cx="36576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1443375" y="1729667"/>
            <a:ext cx="3657600" cy="365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7042662" y="1729667"/>
            <a:ext cx="3657600" cy="3657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7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 with one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84" y="365760"/>
            <a:ext cx="11055111" cy="10972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547283" y="5305707"/>
            <a:ext cx="11053476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7283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8401994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3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473821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5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 with three cap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84" y="365760"/>
            <a:ext cx="11055111" cy="10972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547283" y="5305707"/>
            <a:ext cx="32004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4473821" y="5305707"/>
            <a:ext cx="32004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7283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8401994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3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473821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4" name="Text Placeholder 65"/>
          <p:cNvSpPr>
            <a:spLocks noGrp="1"/>
          </p:cNvSpPr>
          <p:nvPr>
            <p:ph type="body" sz="quarter" idx="26" hasCustomPrompt="1"/>
          </p:nvPr>
        </p:nvSpPr>
        <p:spPr>
          <a:xfrm>
            <a:off x="8401994" y="5305707"/>
            <a:ext cx="32004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3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6861" y="1545336"/>
            <a:ext cx="11055111" cy="3383280"/>
          </a:xfrm>
        </p:spPr>
        <p:txBody>
          <a:bodyPr/>
          <a:lstStyle/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1"/>
          </p:nvPr>
        </p:nvSpPr>
        <p:spPr>
          <a:xfrm>
            <a:off x="7543786" y="6368728"/>
            <a:ext cx="3733684" cy="182880"/>
          </a:xfrm>
        </p:spPr>
        <p:txBody>
          <a:bodyPr/>
          <a:lstStyle/>
          <a:p>
            <a:r>
              <a:rPr lang="en-US" dirty="0" smtClean="0"/>
              <a:t>HCIT | April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 with one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61" y="366191"/>
            <a:ext cx="11055449" cy="109643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557408" y="4955915"/>
            <a:ext cx="11044913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6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8859110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 noChangeAspect="1"/>
          </p:cNvSpPr>
          <p:nvPr>
            <p:ph type="pic" sz="quarter" idx="23"/>
          </p:nvPr>
        </p:nvSpPr>
        <p:spPr>
          <a:xfrm>
            <a:off x="3317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6088108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17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ur images with two cap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61" y="366191"/>
            <a:ext cx="11055449" cy="109643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557407" y="4955915"/>
            <a:ext cx="5503965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9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6088636" y="4955915"/>
            <a:ext cx="5513675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6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8859110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 noChangeAspect="1"/>
          </p:cNvSpPr>
          <p:nvPr>
            <p:ph type="pic" sz="quarter" idx="23"/>
          </p:nvPr>
        </p:nvSpPr>
        <p:spPr>
          <a:xfrm>
            <a:off x="3317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6088108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 with four cap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61" y="366191"/>
            <a:ext cx="11055449" cy="109643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557399" y="4984110"/>
            <a:ext cx="2743199" cy="197490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7" name="Text Placeholder 65"/>
          <p:cNvSpPr>
            <a:spLocks noGrp="1"/>
          </p:cNvSpPr>
          <p:nvPr>
            <p:ph type="body" sz="quarter" idx="18" hasCustomPrompt="1"/>
          </p:nvPr>
        </p:nvSpPr>
        <p:spPr>
          <a:xfrm>
            <a:off x="3318163" y="4984110"/>
            <a:ext cx="2743199" cy="197490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8" name="Text Placeholder 65"/>
          <p:cNvSpPr>
            <a:spLocks noGrp="1"/>
          </p:cNvSpPr>
          <p:nvPr>
            <p:ph type="body" sz="quarter" idx="19" hasCustomPrompt="1"/>
          </p:nvPr>
        </p:nvSpPr>
        <p:spPr>
          <a:xfrm>
            <a:off x="6088636" y="4984110"/>
            <a:ext cx="2743199" cy="197490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9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8859110" y="4984110"/>
            <a:ext cx="2743199" cy="197490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6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888244" y="18382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8859110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9" name="Picture Placeholder 7"/>
          <p:cNvSpPr>
            <a:spLocks noGrp="1" noChangeAspect="1"/>
          </p:cNvSpPr>
          <p:nvPr>
            <p:ph type="pic" sz="quarter" idx="23"/>
          </p:nvPr>
        </p:nvSpPr>
        <p:spPr>
          <a:xfrm>
            <a:off x="3317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6088108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E_motion_pattern_New_RGB_1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" y="18"/>
            <a:ext cx="11690667" cy="3424237"/>
          </a:xfrm>
          <a:prstGeom prst="rect">
            <a:avLst/>
          </a:prstGeom>
        </p:spPr>
      </p:pic>
      <p:pic>
        <p:nvPicPr>
          <p:cNvPr id="15" name="Picture 14" descr="Monogram_red_s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8990" y="1022684"/>
            <a:ext cx="2406316" cy="24063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606" y="5056631"/>
            <a:ext cx="7418721" cy="740664"/>
          </a:xfrm>
          <a:prstGeom prst="rect">
            <a:avLst/>
          </a:prstGeo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spc="-20" baseline="0">
                <a:solidFill>
                  <a:schemeClr val="tx1"/>
                </a:solidFill>
                <a:latin typeface="GE Inspira Pitch"/>
                <a:cs typeface="GE Inspira Pitch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Month XX, 201X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210196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47284" y="3319272"/>
            <a:ext cx="11055111" cy="161848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4800" spc="-100" baseline="0">
                <a:latin typeface="GE Inspira Pitch"/>
                <a:cs typeface="GE Inspira Pitch"/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018" y="6217859"/>
            <a:ext cx="5409114" cy="4196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Imagination </a:t>
            </a:r>
            <a:r>
              <a:rPr lang="en-US" sz="1600" b="1" dirty="0">
                <a:solidFill>
                  <a:schemeClr val="tx2"/>
                </a:solidFill>
                <a:latin typeface="GE Inspira Pitch"/>
                <a:cs typeface="GE Inspira Pitch"/>
              </a:rPr>
              <a:t>at </a:t>
            </a:r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work.</a:t>
            </a:r>
            <a:endParaRPr lang="en-US" sz="1600" b="1" dirty="0">
              <a:solidFill>
                <a:schemeClr val="tx2"/>
              </a:solidFill>
              <a:latin typeface="GE Inspira Pitch"/>
              <a:cs typeface="GE Inspira Pitch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10196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21" y="6355080"/>
            <a:ext cx="500818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340596" y="950976"/>
            <a:ext cx="1853966" cy="5907024"/>
            <a:chOff x="340594" y="950976"/>
            <a:chExt cx="1853966" cy="590702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0594" y="2146169"/>
              <a:ext cx="1846927" cy="4711831"/>
            </a:xfrm>
            <a:prstGeom prst="rect">
              <a:avLst/>
            </a:prstGeom>
          </p:spPr>
        </p:pic>
        <p:pic>
          <p:nvPicPr>
            <p:cNvPr id="13" name="Picture 12" descr="Monogram_red_sm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760" y="950976"/>
              <a:ext cx="1828800" cy="1828800"/>
            </a:xfrm>
            <a:prstGeom prst="rect">
              <a:avLst/>
            </a:prstGeom>
          </p:spPr>
        </p:pic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606" y="5056631"/>
            <a:ext cx="7418721" cy="740664"/>
          </a:xfrm>
          <a:prstGeom prst="rect">
            <a:avLst/>
          </a:prstGeo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spc="-20" baseline="0">
                <a:solidFill>
                  <a:schemeClr val="tx1"/>
                </a:solidFill>
                <a:latin typeface="GE Inspira Pitch"/>
                <a:cs typeface="GE Inspira Pitch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Month XX, 201X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47284" y="3319272"/>
            <a:ext cx="11055111" cy="161848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4800" spc="-100" baseline="0">
                <a:latin typeface="GE Inspira Pitch"/>
                <a:cs typeface="GE Inspira Pitch"/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018" y="6217859"/>
            <a:ext cx="5409114" cy="4196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Imagination </a:t>
            </a:r>
            <a:r>
              <a:rPr lang="en-US" sz="1600" b="1" dirty="0">
                <a:solidFill>
                  <a:schemeClr val="tx2"/>
                </a:solidFill>
                <a:latin typeface="GE Inspira Pitch"/>
                <a:cs typeface="GE Inspira Pitch"/>
              </a:rPr>
              <a:t>at </a:t>
            </a:r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work.</a:t>
            </a:r>
            <a:endParaRPr lang="en-US" sz="1600" b="1" dirty="0">
              <a:solidFill>
                <a:schemeClr val="tx2"/>
              </a:solidFill>
              <a:latin typeface="GE Inspira Pitch"/>
              <a:cs typeface="GE Inspira Pitch"/>
            </a:endParaRP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7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283" y="1536192"/>
            <a:ext cx="11050428" cy="1508760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11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39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61838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36192"/>
            <a:ext cx="12161838" cy="5321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36192"/>
            <a:ext cx="12161838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3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36192"/>
            <a:ext cx="5983624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6153890" y="1536192"/>
            <a:ext cx="5448503" cy="4498848"/>
          </a:xfrm>
        </p:spPr>
        <p:txBody>
          <a:bodyPr lIns="182880"/>
          <a:lstStyle>
            <a:lvl1pPr marL="0">
              <a:lnSpc>
                <a:spcPts val="2580"/>
              </a:lnSpc>
              <a:defRPr sz="2150" baseline="0">
                <a:solidFill>
                  <a:schemeClr val="tx1"/>
                </a:solidFill>
              </a:defRPr>
            </a:lvl1pPr>
            <a:lvl2pPr>
              <a:lnSpc>
                <a:spcPts val="2580"/>
              </a:lnSpc>
              <a:defRPr sz="2150">
                <a:solidFill>
                  <a:schemeClr val="tx1"/>
                </a:solidFill>
              </a:defRPr>
            </a:lvl2pPr>
            <a:lvl3pPr marL="182880" indent="-182880">
              <a:lnSpc>
                <a:spcPts val="2580"/>
              </a:lnSpc>
              <a:defRPr sz="2150">
                <a:solidFill>
                  <a:schemeClr val="tx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8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w/ Take 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6861" y="1545336"/>
            <a:ext cx="11055111" cy="3383280"/>
          </a:xfrm>
        </p:spPr>
        <p:txBody>
          <a:bodyPr/>
          <a:lstStyle/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115300"/>
            <a:ext cx="12161838" cy="923373"/>
          </a:xfrm>
          <a:solidFill>
            <a:schemeClr val="tx2"/>
          </a:solidFill>
        </p:spPr>
        <p:txBody>
          <a:bodyPr lIns="457200" tIns="137160" rIns="91440" bIns="137160" anchor="ctr" anchorCtr="0"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Take away boxes should only be used for occasional emphasis.</a:t>
            </a:r>
            <a:br>
              <a:rPr lang="en-US" dirty="0" smtClean="0"/>
            </a:br>
            <a:r>
              <a:rPr lang="en-US" dirty="0" smtClean="0"/>
              <a:t>Do not use on every slide.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2"/>
          </p:nvPr>
        </p:nvSpPr>
        <p:spPr>
          <a:xfrm>
            <a:off x="7543786" y="6368728"/>
            <a:ext cx="3733684" cy="182880"/>
          </a:xfrm>
        </p:spPr>
        <p:txBody>
          <a:bodyPr/>
          <a:lstStyle/>
          <a:p>
            <a:r>
              <a:rPr lang="en-US" dirty="0" smtClean="0"/>
              <a:t>HCIT | April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Text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284" y="365760"/>
            <a:ext cx="11055111" cy="1097280"/>
          </a:xfrm>
        </p:spPr>
        <p:txBody>
          <a:bodyPr lIns="0"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6193295" y="1536192"/>
            <a:ext cx="5983624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547283" y="1536192"/>
            <a:ext cx="5448503" cy="4498848"/>
          </a:xfrm>
        </p:spPr>
        <p:txBody>
          <a:bodyPr lIns="0"/>
          <a:lstStyle>
            <a:lvl1pPr marL="0">
              <a:lnSpc>
                <a:spcPts val="2580"/>
              </a:lnSpc>
              <a:defRPr sz="2150" baseline="0">
                <a:solidFill>
                  <a:schemeClr val="tx1"/>
                </a:solidFill>
              </a:defRPr>
            </a:lvl1pPr>
            <a:lvl2pPr>
              <a:lnSpc>
                <a:spcPts val="2580"/>
              </a:lnSpc>
              <a:defRPr sz="2150">
                <a:solidFill>
                  <a:schemeClr val="tx1"/>
                </a:solidFill>
              </a:defRPr>
            </a:lvl2pPr>
            <a:lvl3pPr marL="182880" indent="-182880">
              <a:lnSpc>
                <a:spcPts val="2580"/>
              </a:lnSpc>
              <a:defRPr sz="2150">
                <a:solidFill>
                  <a:schemeClr val="tx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9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 - Half Imag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36192"/>
            <a:ext cx="5983624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6153890" y="1536192"/>
            <a:ext cx="5448503" cy="4498848"/>
          </a:xfrm>
          <a:solidFill>
            <a:schemeClr val="tx2"/>
          </a:solidFill>
        </p:spPr>
        <p:txBody>
          <a:bodyPr lIns="274320" tIns="137160" rIns="182880" bIns="0">
            <a:noAutofit/>
          </a:bodyPr>
          <a:lstStyle>
            <a:lvl1pPr marL="0"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1pPr>
            <a:lvl2pPr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2pPr>
            <a:lvl3pPr marL="182880" indent="-182880"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 baseline="0"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4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w/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 bwMode="gray">
          <a:xfrm>
            <a:off x="3" y="367907"/>
            <a:ext cx="7868926" cy="5670767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0" rtlCol="0" anchor="t" anchorCtr="0">
            <a:noAutofit/>
          </a:bodyPr>
          <a:lstStyle/>
          <a:p>
            <a:pPr marL="182880" indent="-182880">
              <a:lnSpc>
                <a:spcPts val="2500"/>
              </a:lnSpc>
              <a:spcBef>
                <a:spcPts val="600"/>
              </a:spcBef>
              <a:buSzPct val="80000"/>
              <a:buFont typeface="Lucida Grande"/>
              <a:buChar char="–"/>
            </a:pPr>
            <a:endParaRPr lang="en-US" sz="2600" b="1" dirty="0">
              <a:solidFill>
                <a:schemeClr val="bg1"/>
              </a:solidFill>
              <a:latin typeface="GE Inspira Pitch"/>
              <a:cs typeface="GE Inspira Pitch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3" y="367907"/>
            <a:ext cx="7868926" cy="5670767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0" rtlCol="0" anchor="t" anchorCtr="0">
            <a:noAutofit/>
          </a:bodyPr>
          <a:lstStyle/>
          <a:p>
            <a:pPr marL="182880" indent="-182880">
              <a:lnSpc>
                <a:spcPts val="2500"/>
              </a:lnSpc>
              <a:spcBef>
                <a:spcPts val="600"/>
              </a:spcBef>
              <a:buSzPct val="80000"/>
              <a:buFont typeface="Lucida Grande"/>
              <a:buChar char="–"/>
            </a:pPr>
            <a:endParaRPr lang="en-US" sz="2600" b="1" dirty="0">
              <a:solidFill>
                <a:schemeClr val="bg1"/>
              </a:solidFill>
              <a:latin typeface="GE Inspira Pitch"/>
              <a:cs typeface="GE Inspira Pitch"/>
            </a:endParaRPr>
          </a:p>
        </p:txBody>
      </p:sp>
      <p:sp>
        <p:nvSpPr>
          <p:cNvPr id="11" name="Text Placeholder 58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47284" y="1609344"/>
            <a:ext cx="6980895" cy="4151284"/>
          </a:xfrm>
          <a:noFill/>
        </p:spPr>
        <p:txBody>
          <a:bodyPr lIns="0" tIns="0" rIns="91440" bIns="0">
            <a:noAutofit/>
          </a:bodyPr>
          <a:lstStyle>
            <a:lvl1pPr marL="0">
              <a:lnSpc>
                <a:spcPct val="100000"/>
              </a:lnSpc>
              <a:defRPr sz="2600" baseline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600" baseline="0">
                <a:solidFill>
                  <a:schemeClr val="bg1"/>
                </a:solidFill>
              </a:defRPr>
            </a:lvl2pPr>
            <a:lvl3pPr marL="182880" indent="-182880">
              <a:lnSpc>
                <a:spcPct val="100000"/>
              </a:lnSpc>
              <a:defRPr sz="2150" baseline="0">
                <a:solidFill>
                  <a:schemeClr val="bg1"/>
                </a:solidFill>
              </a:defRPr>
            </a:lvl3pPr>
            <a:lvl4pPr marL="274320" indent="-91440">
              <a:lnSpc>
                <a:spcPct val="100000"/>
              </a:lnSpc>
              <a:buFont typeface="Arial"/>
              <a:buChar char="•"/>
              <a:defRPr sz="2150" baseline="0"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47284" y="548640"/>
            <a:ext cx="6080919" cy="786384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 bwMode="gray">
          <a:xfrm>
            <a:off x="8014651" y="365760"/>
            <a:ext cx="4147187" cy="341985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014651" y="3968496"/>
            <a:ext cx="4147187" cy="2075688"/>
          </a:xfrm>
          <a:solidFill>
            <a:srgbClr val="E04E5D"/>
          </a:solidFill>
        </p:spPr>
        <p:txBody>
          <a:bodyPr lIns="182880" tIns="137160" rIns="91440" bIns="45720"/>
          <a:lstStyle>
            <a:lvl1pPr>
              <a:defRPr sz="1200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insert caption.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3"/>
          </p:nvPr>
        </p:nvSpPr>
        <p:spPr bwMode="gray"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1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6861" y="1545336"/>
            <a:ext cx="11055111" cy="3383280"/>
          </a:xfrm>
        </p:spPr>
        <p:txBody>
          <a:bodyPr/>
          <a:lstStyle/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2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w/ Take 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6861" y="1545336"/>
            <a:ext cx="11055111" cy="3383280"/>
          </a:xfrm>
        </p:spPr>
        <p:txBody>
          <a:bodyPr/>
          <a:lstStyle/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115300"/>
            <a:ext cx="12161838" cy="923373"/>
          </a:xfrm>
          <a:solidFill>
            <a:schemeClr val="tx2"/>
          </a:solidFill>
        </p:spPr>
        <p:txBody>
          <a:bodyPr lIns="457200" tIns="137160" rIns="91440" bIns="137160" anchor="ctr" anchorCtr="0"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Take away boxes should only be used for occasional emphasis.</a:t>
            </a:r>
            <a:br>
              <a:rPr lang="en-US" dirty="0" smtClean="0"/>
            </a:br>
            <a:r>
              <a:rPr lang="en-US" dirty="0" smtClean="0"/>
              <a:t>Do not use on every slide.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9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22959" y="2478024"/>
            <a:ext cx="11079434" cy="1801368"/>
          </a:xfrm>
        </p:spPr>
        <p:txBody>
          <a:bodyPr>
            <a:noAutofit/>
          </a:bodyPr>
          <a:lstStyle>
            <a:lvl1pPr marL="0">
              <a:lnSpc>
                <a:spcPts val="6599"/>
              </a:lnSpc>
              <a:spcBef>
                <a:spcPts val="0"/>
              </a:spcBef>
              <a:defRPr sz="6000" spc="-1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insert quote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22959" y="4645152"/>
            <a:ext cx="6080919" cy="1014984"/>
          </a:xfrm>
        </p:spPr>
        <p:txBody>
          <a:bodyPr>
            <a:noAutofit/>
          </a:bodyPr>
          <a:lstStyle>
            <a:lvl1pPr marL="0">
              <a:lnSpc>
                <a:spcPts val="4000"/>
              </a:lnSpc>
              <a:spcBef>
                <a:spcPts val="0"/>
              </a:spcBef>
              <a:defRPr sz="3000" baseline="0"/>
            </a:lvl1pPr>
          </a:lstStyle>
          <a:p>
            <a:pPr lvl="0"/>
            <a:r>
              <a:rPr lang="en-US" dirty="0" smtClean="0"/>
              <a:t>Click to insert content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6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Quad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47282" y="1746507"/>
            <a:ext cx="2663443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44505" y="1746507"/>
            <a:ext cx="2663443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141728" y="1746507"/>
            <a:ext cx="2663443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951114" y="1746507"/>
            <a:ext cx="2663443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Vertical Quadran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47282" y="1746507"/>
            <a:ext cx="2663443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44505" y="1746507"/>
            <a:ext cx="2663443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141728" y="1746507"/>
            <a:ext cx="2663443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951114" y="1746507"/>
            <a:ext cx="2663443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92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37360"/>
            <a:ext cx="602011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959352"/>
            <a:ext cx="602011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141728" y="1737360"/>
            <a:ext cx="602011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141728" y="3959352"/>
            <a:ext cx="602011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9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22959" y="2478024"/>
            <a:ext cx="11079434" cy="1801368"/>
          </a:xfrm>
        </p:spPr>
        <p:txBody>
          <a:bodyPr>
            <a:noAutofit/>
          </a:bodyPr>
          <a:lstStyle>
            <a:lvl1pPr marL="0">
              <a:lnSpc>
                <a:spcPts val="6599"/>
              </a:lnSpc>
              <a:spcBef>
                <a:spcPts val="0"/>
              </a:spcBef>
              <a:defRPr sz="6000" spc="-1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insert quote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22959" y="4645152"/>
            <a:ext cx="6080919" cy="1014984"/>
          </a:xfrm>
        </p:spPr>
        <p:txBody>
          <a:bodyPr>
            <a:noAutofit/>
          </a:bodyPr>
          <a:lstStyle>
            <a:lvl1pPr marL="0">
              <a:lnSpc>
                <a:spcPts val="4000"/>
              </a:lnSpc>
              <a:spcBef>
                <a:spcPts val="0"/>
              </a:spcBef>
              <a:defRPr sz="3000" baseline="0"/>
            </a:lvl1pPr>
          </a:lstStyle>
          <a:p>
            <a:pPr lvl="0"/>
            <a:r>
              <a:rPr lang="en-US" dirty="0" smtClean="0"/>
              <a:t>Click to insert content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2"/>
          </p:nvPr>
        </p:nvSpPr>
        <p:spPr>
          <a:xfrm>
            <a:off x="7543786" y="6368728"/>
            <a:ext cx="3733684" cy="182880"/>
          </a:xfrm>
        </p:spPr>
        <p:txBody>
          <a:bodyPr/>
          <a:lstStyle/>
          <a:p>
            <a:r>
              <a:rPr lang="en-US" dirty="0" smtClean="0"/>
              <a:t>HCIT | April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3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546861" y="2112264"/>
            <a:ext cx="11055111" cy="3163824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6861" y="5657850"/>
            <a:ext cx="4694469" cy="393192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4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547284" y="1729245"/>
            <a:ext cx="11055111" cy="3571273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6861" y="5657850"/>
            <a:ext cx="4694469" cy="393192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70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Slide w/ Color Bckg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6861" y="1545336"/>
            <a:ext cx="11055111" cy="338328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8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96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781" y="2525713"/>
            <a:ext cx="18242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9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imag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08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 with one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1443375" y="5472827"/>
            <a:ext cx="9256885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1443375" y="1729667"/>
            <a:ext cx="3657600" cy="365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7042662" y="1729667"/>
            <a:ext cx="3657600" cy="3657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8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 with two cap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1443375" y="5481183"/>
            <a:ext cx="36576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7042662" y="5481183"/>
            <a:ext cx="36576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1443375" y="1729667"/>
            <a:ext cx="3657600" cy="365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7042662" y="1729667"/>
            <a:ext cx="3657600" cy="3657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7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 with one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84" y="365760"/>
            <a:ext cx="11055111" cy="10972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547283" y="5305707"/>
            <a:ext cx="11053476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7283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8401994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3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473821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5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 with three cap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84" y="365760"/>
            <a:ext cx="11055111" cy="10972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547283" y="5305707"/>
            <a:ext cx="32004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4473821" y="5305707"/>
            <a:ext cx="32004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7283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8401994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3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473821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4" name="Text Placeholder 65"/>
          <p:cNvSpPr>
            <a:spLocks noGrp="1"/>
          </p:cNvSpPr>
          <p:nvPr>
            <p:ph type="body" sz="quarter" idx="26" hasCustomPrompt="1"/>
          </p:nvPr>
        </p:nvSpPr>
        <p:spPr>
          <a:xfrm>
            <a:off x="8401994" y="5305707"/>
            <a:ext cx="32004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3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 with one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61" y="366191"/>
            <a:ext cx="11055449" cy="109643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557408" y="4955915"/>
            <a:ext cx="11044913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6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8859110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 noChangeAspect="1"/>
          </p:cNvSpPr>
          <p:nvPr>
            <p:ph type="pic" sz="quarter" idx="23"/>
          </p:nvPr>
        </p:nvSpPr>
        <p:spPr>
          <a:xfrm>
            <a:off x="3317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6088108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17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Quad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47282" y="1746507"/>
            <a:ext cx="2663443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44505" y="1746507"/>
            <a:ext cx="2663443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141728" y="1746507"/>
            <a:ext cx="2663443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951114" y="1746507"/>
            <a:ext cx="2663443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786" y="6368728"/>
            <a:ext cx="3733684" cy="182880"/>
          </a:xfrm>
        </p:spPr>
        <p:txBody>
          <a:bodyPr/>
          <a:lstStyle/>
          <a:p>
            <a:r>
              <a:rPr lang="en-US" dirty="0" smtClean="0"/>
              <a:t>HCIT | April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9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ur images with two cap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61" y="366191"/>
            <a:ext cx="11055449" cy="109643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557407" y="4955915"/>
            <a:ext cx="5503965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9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6088636" y="4955915"/>
            <a:ext cx="5513675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6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8859110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 noChangeAspect="1"/>
          </p:cNvSpPr>
          <p:nvPr>
            <p:ph type="pic" sz="quarter" idx="23"/>
          </p:nvPr>
        </p:nvSpPr>
        <p:spPr>
          <a:xfrm>
            <a:off x="3317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6088108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 with four cap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61" y="366191"/>
            <a:ext cx="11055449" cy="109643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557399" y="4984110"/>
            <a:ext cx="2743199" cy="197490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7" name="Text Placeholder 65"/>
          <p:cNvSpPr>
            <a:spLocks noGrp="1"/>
          </p:cNvSpPr>
          <p:nvPr>
            <p:ph type="body" sz="quarter" idx="18" hasCustomPrompt="1"/>
          </p:nvPr>
        </p:nvSpPr>
        <p:spPr>
          <a:xfrm>
            <a:off x="3318163" y="4984110"/>
            <a:ext cx="2743199" cy="197490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8" name="Text Placeholder 65"/>
          <p:cNvSpPr>
            <a:spLocks noGrp="1"/>
          </p:cNvSpPr>
          <p:nvPr>
            <p:ph type="body" sz="quarter" idx="19" hasCustomPrompt="1"/>
          </p:nvPr>
        </p:nvSpPr>
        <p:spPr>
          <a:xfrm>
            <a:off x="6088636" y="4984110"/>
            <a:ext cx="2743199" cy="197490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9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8859110" y="4984110"/>
            <a:ext cx="2743199" cy="197490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6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888244" y="18382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8859110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9" name="Picture Placeholder 7"/>
          <p:cNvSpPr>
            <a:spLocks noGrp="1" noChangeAspect="1"/>
          </p:cNvSpPr>
          <p:nvPr>
            <p:ph type="pic" sz="quarter" idx="23"/>
          </p:nvPr>
        </p:nvSpPr>
        <p:spPr>
          <a:xfrm>
            <a:off x="3317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6088108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4"/>
            <a:ext cx="12161838" cy="4066117"/>
            <a:chOff x="0" y="0"/>
            <a:chExt cx="12161838" cy="4066117"/>
          </a:xfrm>
        </p:grpSpPr>
        <p:pic>
          <p:nvPicPr>
            <p:cNvPr id="14" name="Picture 15" descr="GE_motion_pattern_New_RGB_6.png"/>
            <p:cNvPicPr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12161838" cy="4066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Monogram_gray_sm.png"/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180" y="1092200"/>
              <a:ext cx="2432368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606" y="5056631"/>
            <a:ext cx="7418721" cy="740664"/>
          </a:xfrm>
          <a:prstGeom prst="rect">
            <a:avLst/>
          </a:prstGeo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spc="-20" baseline="0">
                <a:solidFill>
                  <a:schemeClr val="tx1"/>
                </a:solidFill>
                <a:latin typeface="GE Inspira Pitch"/>
                <a:cs typeface="GE Inspira Pitch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Month XX, 201X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210196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47284" y="3319272"/>
            <a:ext cx="11055111" cy="161848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4800" spc="-100" baseline="0">
                <a:latin typeface="GE Inspira Pitch"/>
                <a:cs typeface="GE Inspira Pitch"/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66018" y="6217859"/>
            <a:ext cx="5409114" cy="4196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Imagination </a:t>
            </a:r>
            <a:r>
              <a:rPr lang="en-US" sz="1600" b="1" dirty="0">
                <a:solidFill>
                  <a:schemeClr val="tx2"/>
                </a:solidFill>
                <a:latin typeface="GE Inspira Pitch"/>
                <a:cs typeface="GE Inspira Pitch"/>
              </a:rPr>
              <a:t>at </a:t>
            </a:r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work.</a:t>
            </a:r>
            <a:endParaRPr lang="en-US" sz="1600" b="1" dirty="0">
              <a:solidFill>
                <a:schemeClr val="tx2"/>
              </a:solidFill>
              <a:latin typeface="GE Inspira Pitch"/>
              <a:cs typeface="GE Inspira Pitch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10196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2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E_motion_pattern_RGB_Gray_Artboard 3a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0819" y="950384"/>
            <a:ext cx="1824276" cy="590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606" y="5056631"/>
            <a:ext cx="7418721" cy="740664"/>
          </a:xfrm>
          <a:prstGeom prst="rect">
            <a:avLst/>
          </a:prstGeo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spc="-20" baseline="0">
                <a:solidFill>
                  <a:schemeClr val="tx1"/>
                </a:solidFill>
                <a:latin typeface="GE Inspira Pitch"/>
                <a:cs typeface="GE Inspira Pitch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Month XX, 201X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210196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47284" y="3319272"/>
            <a:ext cx="11055111" cy="161848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4800" spc="-100" baseline="0">
                <a:latin typeface="GE Inspira Pitch"/>
                <a:cs typeface="GE Inspira Pitch"/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66018" y="6217859"/>
            <a:ext cx="5409114" cy="4196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Imagination </a:t>
            </a:r>
            <a:r>
              <a:rPr lang="en-US" sz="1600" b="1" dirty="0">
                <a:solidFill>
                  <a:schemeClr val="tx2"/>
                </a:solidFill>
                <a:latin typeface="GE Inspira Pitch"/>
                <a:cs typeface="GE Inspira Pitch"/>
              </a:rPr>
              <a:t>at </a:t>
            </a:r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work.</a:t>
            </a:r>
            <a:endParaRPr lang="en-US" sz="1600" b="1" dirty="0">
              <a:solidFill>
                <a:schemeClr val="tx2"/>
              </a:solidFill>
              <a:latin typeface="GE Inspira Pitch"/>
              <a:cs typeface="GE Inspira Pitch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10196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9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283" y="1536192"/>
            <a:ext cx="11050428" cy="1508760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11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25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61838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0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36192"/>
            <a:ext cx="12161838" cy="5321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0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36192"/>
            <a:ext cx="12161838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1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36192"/>
            <a:ext cx="5983624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6153890" y="1536192"/>
            <a:ext cx="5448503" cy="4498848"/>
          </a:xfrm>
        </p:spPr>
        <p:txBody>
          <a:bodyPr lIns="182880"/>
          <a:lstStyle>
            <a:lvl1pPr marL="0">
              <a:lnSpc>
                <a:spcPts val="2580"/>
              </a:lnSpc>
              <a:defRPr sz="2150" baseline="0">
                <a:solidFill>
                  <a:schemeClr val="tx1"/>
                </a:solidFill>
              </a:defRPr>
            </a:lvl1pPr>
            <a:lvl2pPr>
              <a:lnSpc>
                <a:spcPts val="2580"/>
              </a:lnSpc>
              <a:defRPr sz="2150">
                <a:solidFill>
                  <a:schemeClr val="tx1"/>
                </a:solidFill>
              </a:defRPr>
            </a:lvl2pPr>
            <a:lvl3pPr marL="182880" indent="-182880">
              <a:lnSpc>
                <a:spcPts val="2580"/>
              </a:lnSpc>
              <a:defRPr sz="2150">
                <a:solidFill>
                  <a:schemeClr val="tx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Text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284" y="365760"/>
            <a:ext cx="11055111" cy="1097280"/>
          </a:xfrm>
        </p:spPr>
        <p:txBody>
          <a:bodyPr lIns="0"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6193295" y="1536192"/>
            <a:ext cx="5983624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547283" y="1536192"/>
            <a:ext cx="5448503" cy="4498848"/>
          </a:xfrm>
        </p:spPr>
        <p:txBody>
          <a:bodyPr lIns="0"/>
          <a:lstStyle>
            <a:lvl1pPr marL="0">
              <a:lnSpc>
                <a:spcPts val="2580"/>
              </a:lnSpc>
              <a:defRPr sz="2150" baseline="0">
                <a:solidFill>
                  <a:schemeClr val="tx1"/>
                </a:solidFill>
              </a:defRPr>
            </a:lvl1pPr>
            <a:lvl2pPr>
              <a:lnSpc>
                <a:spcPts val="2580"/>
              </a:lnSpc>
              <a:defRPr sz="2150">
                <a:solidFill>
                  <a:schemeClr val="tx1"/>
                </a:solidFill>
              </a:defRPr>
            </a:lvl2pPr>
            <a:lvl3pPr marL="182880" indent="-182880">
              <a:lnSpc>
                <a:spcPts val="2580"/>
              </a:lnSpc>
              <a:defRPr sz="2150">
                <a:solidFill>
                  <a:schemeClr val="tx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1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Vertical Quadran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47282" y="1746507"/>
            <a:ext cx="2663443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44505" y="1746507"/>
            <a:ext cx="2663443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141728" y="1746507"/>
            <a:ext cx="2663443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951114" y="1746507"/>
            <a:ext cx="2663443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8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 - Half Imag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36192"/>
            <a:ext cx="5983624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6153890" y="1536192"/>
            <a:ext cx="5448503" cy="4498848"/>
          </a:xfrm>
          <a:solidFill>
            <a:schemeClr val="tx2"/>
          </a:solidFill>
        </p:spPr>
        <p:txBody>
          <a:bodyPr lIns="274320" tIns="137160" rIns="182880" bIns="0">
            <a:noAutofit/>
          </a:bodyPr>
          <a:lstStyle>
            <a:lvl1pPr marL="0"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1pPr>
            <a:lvl2pPr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2pPr>
            <a:lvl3pPr marL="182880" indent="-182880"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 baseline="0"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9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w/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 bwMode="gray">
          <a:xfrm>
            <a:off x="3" y="367907"/>
            <a:ext cx="7868926" cy="5670767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0" rtlCol="0" anchor="t" anchorCtr="0">
            <a:noAutofit/>
          </a:bodyPr>
          <a:lstStyle/>
          <a:p>
            <a:pPr marL="182880" indent="-182880">
              <a:lnSpc>
                <a:spcPts val="2500"/>
              </a:lnSpc>
              <a:spcBef>
                <a:spcPts val="600"/>
              </a:spcBef>
              <a:buSzPct val="80000"/>
              <a:buFont typeface="Lucida Grande"/>
              <a:buChar char="–"/>
            </a:pPr>
            <a:endParaRPr lang="en-US" sz="2600" b="1" dirty="0">
              <a:solidFill>
                <a:schemeClr val="bg1"/>
              </a:solidFill>
              <a:latin typeface="GE Inspira Pitch"/>
              <a:cs typeface="GE Inspira Pitch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3" y="367907"/>
            <a:ext cx="7868926" cy="5670767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0" rtlCol="0" anchor="t" anchorCtr="0">
            <a:noAutofit/>
          </a:bodyPr>
          <a:lstStyle/>
          <a:p>
            <a:pPr marL="182880" indent="-182880">
              <a:lnSpc>
                <a:spcPts val="2500"/>
              </a:lnSpc>
              <a:spcBef>
                <a:spcPts val="600"/>
              </a:spcBef>
              <a:buSzPct val="80000"/>
              <a:buFont typeface="Lucida Grande"/>
              <a:buChar char="–"/>
            </a:pPr>
            <a:endParaRPr lang="en-US" sz="2600" b="1" dirty="0">
              <a:solidFill>
                <a:schemeClr val="bg1"/>
              </a:solidFill>
              <a:latin typeface="GE Inspira Pitch"/>
              <a:cs typeface="GE Inspira Pitch"/>
            </a:endParaRPr>
          </a:p>
        </p:txBody>
      </p:sp>
      <p:sp>
        <p:nvSpPr>
          <p:cNvPr id="11" name="Text Placeholder 58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47284" y="1609344"/>
            <a:ext cx="6980895" cy="4151284"/>
          </a:xfrm>
          <a:noFill/>
        </p:spPr>
        <p:txBody>
          <a:bodyPr lIns="0" tIns="0" rIns="91440" bIns="0">
            <a:noAutofit/>
          </a:bodyPr>
          <a:lstStyle>
            <a:lvl1pPr marL="0">
              <a:lnSpc>
                <a:spcPct val="100000"/>
              </a:lnSpc>
              <a:defRPr sz="2600" baseline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600" baseline="0">
                <a:solidFill>
                  <a:schemeClr val="bg1"/>
                </a:solidFill>
              </a:defRPr>
            </a:lvl2pPr>
            <a:lvl3pPr marL="182880" indent="-182880">
              <a:lnSpc>
                <a:spcPct val="100000"/>
              </a:lnSpc>
              <a:defRPr sz="2150" baseline="0">
                <a:solidFill>
                  <a:schemeClr val="bg1"/>
                </a:solidFill>
              </a:defRPr>
            </a:lvl3pPr>
            <a:lvl4pPr marL="274320" indent="-91440">
              <a:lnSpc>
                <a:spcPct val="100000"/>
              </a:lnSpc>
              <a:buFont typeface="Arial"/>
              <a:buChar char="•"/>
              <a:defRPr sz="2150" baseline="0"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47284" y="548640"/>
            <a:ext cx="6080919" cy="786384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 bwMode="gray">
          <a:xfrm>
            <a:off x="8014651" y="365760"/>
            <a:ext cx="4147187" cy="341985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014651" y="3968496"/>
            <a:ext cx="4147187" cy="2075688"/>
          </a:xfrm>
          <a:solidFill>
            <a:schemeClr val="tx2">
              <a:lumMod val="60000"/>
              <a:lumOff val="40000"/>
            </a:schemeClr>
          </a:solidFill>
        </p:spPr>
        <p:txBody>
          <a:bodyPr lIns="182880" tIns="137160" rIns="91440" bIns="45720"/>
          <a:lstStyle>
            <a:lvl1pPr>
              <a:defRPr sz="1200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insert caption.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3"/>
          </p:nvPr>
        </p:nvSpPr>
        <p:spPr bwMode="gray"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8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7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6861" y="1545336"/>
            <a:ext cx="11055111" cy="3383280"/>
          </a:xfrm>
        </p:spPr>
        <p:txBody>
          <a:bodyPr/>
          <a:lstStyle/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w/ Take 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6861" y="1545336"/>
            <a:ext cx="11055111" cy="3383280"/>
          </a:xfrm>
        </p:spPr>
        <p:txBody>
          <a:bodyPr/>
          <a:lstStyle/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115300"/>
            <a:ext cx="12161838" cy="923373"/>
          </a:xfrm>
          <a:solidFill>
            <a:schemeClr val="tx2"/>
          </a:solidFill>
        </p:spPr>
        <p:txBody>
          <a:bodyPr lIns="457200" tIns="137160" rIns="91440" bIns="137160" anchor="ctr" anchorCtr="0"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Take away boxes should only be used for occasional emphasis.</a:t>
            </a:r>
            <a:br>
              <a:rPr lang="en-US" dirty="0" smtClean="0"/>
            </a:br>
            <a:r>
              <a:rPr lang="en-US" dirty="0" smtClean="0"/>
              <a:t>Do not use on every slide.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0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22959" y="2478024"/>
            <a:ext cx="11079434" cy="1801368"/>
          </a:xfrm>
        </p:spPr>
        <p:txBody>
          <a:bodyPr>
            <a:noAutofit/>
          </a:bodyPr>
          <a:lstStyle>
            <a:lvl1pPr marL="0">
              <a:lnSpc>
                <a:spcPts val="6599"/>
              </a:lnSpc>
              <a:spcBef>
                <a:spcPts val="0"/>
              </a:spcBef>
              <a:defRPr sz="6000" spc="-1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insert quote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22959" y="4645152"/>
            <a:ext cx="6080919" cy="1014984"/>
          </a:xfrm>
        </p:spPr>
        <p:txBody>
          <a:bodyPr>
            <a:noAutofit/>
          </a:bodyPr>
          <a:lstStyle>
            <a:lvl1pPr marL="0">
              <a:lnSpc>
                <a:spcPts val="4000"/>
              </a:lnSpc>
              <a:spcBef>
                <a:spcPts val="0"/>
              </a:spcBef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insert content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1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Quad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47282" y="1746507"/>
            <a:ext cx="2663443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44505" y="1746507"/>
            <a:ext cx="2663443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141728" y="1746507"/>
            <a:ext cx="2663443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951114" y="1746507"/>
            <a:ext cx="2663443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5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Vertical Quadran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47282" y="1746507"/>
            <a:ext cx="2663443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44505" y="1746507"/>
            <a:ext cx="2663443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141728" y="1746507"/>
            <a:ext cx="2663443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951114" y="1746507"/>
            <a:ext cx="2663443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2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37360"/>
            <a:ext cx="602011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959352"/>
            <a:ext cx="602011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141728" y="1737360"/>
            <a:ext cx="602011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141728" y="3959352"/>
            <a:ext cx="602011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3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546861" y="2112264"/>
            <a:ext cx="11055111" cy="3163824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6861" y="5657850"/>
            <a:ext cx="4694469" cy="393192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0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37360"/>
            <a:ext cx="602011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959352"/>
            <a:ext cx="602011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141728" y="1737360"/>
            <a:ext cx="602011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141728" y="3959352"/>
            <a:ext cx="602011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547284" y="1729245"/>
            <a:ext cx="11055111" cy="3571273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6861" y="5657850"/>
            <a:ext cx="4694469" cy="393192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10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Slide w/ Color Bckg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6861" y="1545336"/>
            <a:ext cx="11055111" cy="338328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8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05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781" y="2525713"/>
            <a:ext cx="18242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9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imag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08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 with one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1443375" y="5472827"/>
            <a:ext cx="9256885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1443375" y="1729667"/>
            <a:ext cx="3657600" cy="365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7042662" y="1729667"/>
            <a:ext cx="3657600" cy="3657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8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 with two cap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1443375" y="5481183"/>
            <a:ext cx="36576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7042662" y="5481183"/>
            <a:ext cx="36576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1443375" y="1729667"/>
            <a:ext cx="3657600" cy="365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7042662" y="1729667"/>
            <a:ext cx="3657600" cy="3657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7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 with one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84" y="365760"/>
            <a:ext cx="11055111" cy="10972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547283" y="5305707"/>
            <a:ext cx="11053476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7283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8401994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3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473821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5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 with three cap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84" y="365760"/>
            <a:ext cx="11055111" cy="10972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547283" y="5305707"/>
            <a:ext cx="32004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4473821" y="5305707"/>
            <a:ext cx="32004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7283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8401994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3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473821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4" name="Text Placeholder 65"/>
          <p:cNvSpPr>
            <a:spLocks noGrp="1"/>
          </p:cNvSpPr>
          <p:nvPr>
            <p:ph type="body" sz="quarter" idx="26" hasCustomPrompt="1"/>
          </p:nvPr>
        </p:nvSpPr>
        <p:spPr>
          <a:xfrm>
            <a:off x="8401994" y="5305707"/>
            <a:ext cx="32004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3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 with one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61" y="366191"/>
            <a:ext cx="11055449" cy="109643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557408" y="4955915"/>
            <a:ext cx="11044913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6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8859110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 noChangeAspect="1"/>
          </p:cNvSpPr>
          <p:nvPr>
            <p:ph type="pic" sz="quarter" idx="23"/>
          </p:nvPr>
        </p:nvSpPr>
        <p:spPr>
          <a:xfrm>
            <a:off x="3317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6088108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17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ur images with two cap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61" y="366191"/>
            <a:ext cx="11055449" cy="109643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557407" y="4955915"/>
            <a:ext cx="5503965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9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6088636" y="4955915"/>
            <a:ext cx="5513675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6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8859110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 noChangeAspect="1"/>
          </p:cNvSpPr>
          <p:nvPr>
            <p:ph type="pic" sz="quarter" idx="23"/>
          </p:nvPr>
        </p:nvSpPr>
        <p:spPr>
          <a:xfrm>
            <a:off x="3317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6088108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546861" y="2112264"/>
            <a:ext cx="11055111" cy="3163824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6861" y="5657850"/>
            <a:ext cx="4694469" cy="393192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6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 with four cap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61" y="366191"/>
            <a:ext cx="11055449" cy="109643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557399" y="4984110"/>
            <a:ext cx="2743199" cy="197490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7" name="Text Placeholder 65"/>
          <p:cNvSpPr>
            <a:spLocks noGrp="1"/>
          </p:cNvSpPr>
          <p:nvPr>
            <p:ph type="body" sz="quarter" idx="18" hasCustomPrompt="1"/>
          </p:nvPr>
        </p:nvSpPr>
        <p:spPr>
          <a:xfrm>
            <a:off x="3318163" y="4984110"/>
            <a:ext cx="2743199" cy="197490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8" name="Text Placeholder 65"/>
          <p:cNvSpPr>
            <a:spLocks noGrp="1"/>
          </p:cNvSpPr>
          <p:nvPr>
            <p:ph type="body" sz="quarter" idx="19" hasCustomPrompt="1"/>
          </p:nvPr>
        </p:nvSpPr>
        <p:spPr>
          <a:xfrm>
            <a:off x="6088636" y="4984110"/>
            <a:ext cx="2743199" cy="197490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9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8859110" y="4984110"/>
            <a:ext cx="2743199" cy="197490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6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888244" y="18382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8859110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9" name="Picture Placeholder 7"/>
          <p:cNvSpPr>
            <a:spLocks noGrp="1" noChangeAspect="1"/>
          </p:cNvSpPr>
          <p:nvPr>
            <p:ph type="pic" sz="quarter" idx="23"/>
          </p:nvPr>
        </p:nvSpPr>
        <p:spPr>
          <a:xfrm>
            <a:off x="3317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6088108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1041" name="Picture 17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8093" y="6287494"/>
            <a:ext cx="2217003" cy="46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0615" name="Rectangle 7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84105" y="1752271"/>
            <a:ext cx="9170026" cy="61555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80000"/>
              </a:lnSpc>
              <a:spcBef>
                <a:spcPts val="1200"/>
              </a:spcBef>
              <a:defRPr lang="en-US" sz="4800" b="1" noProof="0" smtClean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spcBef>
                <a:spcPct val="25000"/>
              </a:spcBef>
            </a:pPr>
            <a:r>
              <a:rPr lang="en-US" noProof="0" dirty="0" smtClean="0"/>
              <a:t>Click to edit title</a:t>
            </a:r>
          </a:p>
        </p:txBody>
      </p:sp>
      <p:sp>
        <p:nvSpPr>
          <p:cNvPr id="580616" name="Rectangle 8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7550488" y="3387474"/>
            <a:ext cx="2483041" cy="898708"/>
          </a:xfrm>
        </p:spPr>
        <p:txBody>
          <a:bodyPr wrap="square" anchor="ctr">
            <a:sp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770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or Inser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40456"/>
            <a:ext cx="12161838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 userDrawn="1"/>
        </p:nvSpPr>
        <p:spPr>
          <a:xfrm>
            <a:off x="7119755" y="2638429"/>
            <a:ext cx="3205151" cy="2409825"/>
          </a:xfrm>
          <a:prstGeom prst="ellipse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873922" y="2638443"/>
            <a:ext cx="3230291" cy="989651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80615" name="Rectangle 7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84105" y="1752271"/>
            <a:ext cx="9170026" cy="61555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80000"/>
              </a:lnSpc>
              <a:spcBef>
                <a:spcPts val="1200"/>
              </a:spcBef>
              <a:defRPr lang="en-US" sz="4800" b="1" noProof="0" smtClean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spcBef>
                <a:spcPct val="25000"/>
              </a:spcBef>
            </a:pPr>
            <a:r>
              <a:rPr lang="en-US" noProof="0" dirty="0" smtClean="0"/>
              <a:t>Click to edit title</a:t>
            </a:r>
          </a:p>
        </p:txBody>
      </p:sp>
      <p:sp>
        <p:nvSpPr>
          <p:cNvPr id="580616" name="Rectangle 8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7550488" y="3387474"/>
            <a:ext cx="2483041" cy="898708"/>
          </a:xfrm>
        </p:spPr>
        <p:txBody>
          <a:bodyPr wrap="square" anchor="ctr">
            <a:sp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45580" y="2638443"/>
            <a:ext cx="3230291" cy="989651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218650" y="2638443"/>
            <a:ext cx="3230291" cy="989651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4" name="Picture 17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8093" y="6287494"/>
            <a:ext cx="2217003" cy="46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2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2111" y="5905500"/>
            <a:ext cx="2229666" cy="46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5092770" y="2351962"/>
            <a:ext cx="6562324" cy="120648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80000"/>
              </a:lnSpc>
              <a:spcBef>
                <a:spcPts val="1200"/>
              </a:spcBef>
              <a:defRPr lang="en-US" sz="4800" b="1" noProof="0" smtClean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spcBef>
                <a:spcPct val="25000"/>
              </a:spcBef>
            </a:pPr>
            <a:r>
              <a:rPr lang="en-US" noProof="0" dirty="0" smtClean="0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92782" y="3679379"/>
            <a:ext cx="6524319" cy="338554"/>
          </a:xfrm>
        </p:spPr>
        <p:txBody>
          <a:bodyPr wrap="square">
            <a:spAutoFit/>
          </a:bodyPr>
          <a:lstStyle>
            <a:lvl1pPr algn="r">
              <a:lnSpc>
                <a:spcPct val="90000"/>
              </a:lnSpc>
              <a:spcBef>
                <a:spcPts val="600"/>
              </a:spcBef>
              <a:defRPr sz="24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 bwMode="auto">
          <a:xfrm>
            <a:off x="-17708" y="2738051"/>
            <a:ext cx="4335751" cy="359073"/>
          </a:xfrm>
          <a:custGeom>
            <a:avLst/>
            <a:gdLst>
              <a:gd name="connsiteX0" fmla="*/ 0 w 5554663"/>
              <a:gd name="connsiteY0" fmla="*/ 2778125 h 5556250"/>
              <a:gd name="connsiteX1" fmla="*/ 2777332 w 5554663"/>
              <a:gd name="connsiteY1" fmla="*/ 0 h 5556250"/>
              <a:gd name="connsiteX2" fmla="*/ 5554664 w 5554663"/>
              <a:gd name="connsiteY2" fmla="*/ 2778125 h 5556250"/>
              <a:gd name="connsiteX3" fmla="*/ 2777332 w 5554663"/>
              <a:gd name="connsiteY3" fmla="*/ 5556250 h 5556250"/>
              <a:gd name="connsiteX4" fmla="*/ 0 w 5554663"/>
              <a:gd name="connsiteY4" fmla="*/ 2778125 h 5556250"/>
              <a:gd name="connsiteX0" fmla="*/ 2393 w 5557057"/>
              <a:gd name="connsiteY0" fmla="*/ 2778125 h 5886926"/>
              <a:gd name="connsiteX1" fmla="*/ 2779725 w 5557057"/>
              <a:gd name="connsiteY1" fmla="*/ 0 h 5886926"/>
              <a:gd name="connsiteX2" fmla="*/ 5557057 w 5557057"/>
              <a:gd name="connsiteY2" fmla="*/ 2778125 h 5886926"/>
              <a:gd name="connsiteX3" fmla="*/ 2779725 w 5557057"/>
              <a:gd name="connsiteY3" fmla="*/ 5556250 h 5886926"/>
              <a:gd name="connsiteX4" fmla="*/ 2303539 w 5557057"/>
              <a:gd name="connsiteY4" fmla="*/ 5526209 h 5886926"/>
              <a:gd name="connsiteX5" fmla="*/ 2393 w 5557057"/>
              <a:gd name="connsiteY5" fmla="*/ 2778125 h 5886926"/>
              <a:gd name="connsiteX0" fmla="*/ 2393 w 5557057"/>
              <a:gd name="connsiteY0" fmla="*/ 3108272 h 6217073"/>
              <a:gd name="connsiteX1" fmla="*/ 2303539 w 5557057"/>
              <a:gd name="connsiteY1" fmla="*/ 361164 h 6217073"/>
              <a:gd name="connsiteX2" fmla="*/ 2779725 w 5557057"/>
              <a:gd name="connsiteY2" fmla="*/ 330147 h 6217073"/>
              <a:gd name="connsiteX3" fmla="*/ 5557057 w 5557057"/>
              <a:gd name="connsiteY3" fmla="*/ 3108272 h 6217073"/>
              <a:gd name="connsiteX4" fmla="*/ 2779725 w 5557057"/>
              <a:gd name="connsiteY4" fmla="*/ 5886397 h 6217073"/>
              <a:gd name="connsiteX5" fmla="*/ 2303539 w 5557057"/>
              <a:gd name="connsiteY5" fmla="*/ 5856356 h 6217073"/>
              <a:gd name="connsiteX6" fmla="*/ 2393 w 5557057"/>
              <a:gd name="connsiteY6" fmla="*/ 3108272 h 6217073"/>
              <a:gd name="connsiteX0" fmla="*/ 2393 w 5557057"/>
              <a:gd name="connsiteY0" fmla="*/ 3108272 h 6062303"/>
              <a:gd name="connsiteX1" fmla="*/ 2303539 w 5557057"/>
              <a:gd name="connsiteY1" fmla="*/ 361164 h 6062303"/>
              <a:gd name="connsiteX2" fmla="*/ 2779725 w 5557057"/>
              <a:gd name="connsiteY2" fmla="*/ 330147 h 6062303"/>
              <a:gd name="connsiteX3" fmla="*/ 5557057 w 5557057"/>
              <a:gd name="connsiteY3" fmla="*/ 3108272 h 6062303"/>
              <a:gd name="connsiteX4" fmla="*/ 2779725 w 5557057"/>
              <a:gd name="connsiteY4" fmla="*/ 5886397 h 6062303"/>
              <a:gd name="connsiteX5" fmla="*/ 2303539 w 5557057"/>
              <a:gd name="connsiteY5" fmla="*/ 5856356 h 6062303"/>
              <a:gd name="connsiteX6" fmla="*/ 2393 w 5557057"/>
              <a:gd name="connsiteY6" fmla="*/ 3108272 h 6062303"/>
              <a:gd name="connsiteX0" fmla="*/ 1953 w 5556617"/>
              <a:gd name="connsiteY0" fmla="*/ 3108272 h 6062303"/>
              <a:gd name="connsiteX1" fmla="*/ 2303099 w 5556617"/>
              <a:gd name="connsiteY1" fmla="*/ 361164 h 6062303"/>
              <a:gd name="connsiteX2" fmla="*/ 2779285 w 5556617"/>
              <a:gd name="connsiteY2" fmla="*/ 330147 h 6062303"/>
              <a:gd name="connsiteX3" fmla="*/ 5556617 w 5556617"/>
              <a:gd name="connsiteY3" fmla="*/ 3108272 h 6062303"/>
              <a:gd name="connsiteX4" fmla="*/ 2779285 w 5556617"/>
              <a:gd name="connsiteY4" fmla="*/ 5886397 h 6062303"/>
              <a:gd name="connsiteX5" fmla="*/ 2303099 w 5556617"/>
              <a:gd name="connsiteY5" fmla="*/ 5856356 h 6062303"/>
              <a:gd name="connsiteX6" fmla="*/ 1953 w 5556617"/>
              <a:gd name="connsiteY6" fmla="*/ 3108272 h 6062303"/>
              <a:gd name="connsiteX0" fmla="*/ 1953 w 5556617"/>
              <a:gd name="connsiteY0" fmla="*/ 3108272 h 5887073"/>
              <a:gd name="connsiteX1" fmla="*/ 2303099 w 5556617"/>
              <a:gd name="connsiteY1" fmla="*/ 361164 h 5887073"/>
              <a:gd name="connsiteX2" fmla="*/ 2779285 w 5556617"/>
              <a:gd name="connsiteY2" fmla="*/ 330147 h 5887073"/>
              <a:gd name="connsiteX3" fmla="*/ 5556617 w 5556617"/>
              <a:gd name="connsiteY3" fmla="*/ 3108272 h 5887073"/>
              <a:gd name="connsiteX4" fmla="*/ 2779285 w 5556617"/>
              <a:gd name="connsiteY4" fmla="*/ 5886397 h 5887073"/>
              <a:gd name="connsiteX5" fmla="*/ 2303099 w 5556617"/>
              <a:gd name="connsiteY5" fmla="*/ 5856356 h 5887073"/>
              <a:gd name="connsiteX6" fmla="*/ 1953 w 5556617"/>
              <a:gd name="connsiteY6" fmla="*/ 3108272 h 5887073"/>
              <a:gd name="connsiteX0" fmla="*/ 1953 w 5556617"/>
              <a:gd name="connsiteY0" fmla="*/ 2959333 h 5738134"/>
              <a:gd name="connsiteX1" fmla="*/ 2303099 w 5556617"/>
              <a:gd name="connsiteY1" fmla="*/ 212225 h 5738134"/>
              <a:gd name="connsiteX2" fmla="*/ 2779285 w 5556617"/>
              <a:gd name="connsiteY2" fmla="*/ 181208 h 5738134"/>
              <a:gd name="connsiteX3" fmla="*/ 5556617 w 5556617"/>
              <a:gd name="connsiteY3" fmla="*/ 2959333 h 5738134"/>
              <a:gd name="connsiteX4" fmla="*/ 2779285 w 5556617"/>
              <a:gd name="connsiteY4" fmla="*/ 5737458 h 5738134"/>
              <a:gd name="connsiteX5" fmla="*/ 2303099 w 5556617"/>
              <a:gd name="connsiteY5" fmla="*/ 5707417 h 5738134"/>
              <a:gd name="connsiteX6" fmla="*/ 1953 w 5556617"/>
              <a:gd name="connsiteY6" fmla="*/ 2959333 h 5738134"/>
              <a:gd name="connsiteX0" fmla="*/ 1953 w 5556617"/>
              <a:gd name="connsiteY0" fmla="*/ 2959333 h 5738134"/>
              <a:gd name="connsiteX1" fmla="*/ 2303099 w 5556617"/>
              <a:gd name="connsiteY1" fmla="*/ 212225 h 5738134"/>
              <a:gd name="connsiteX2" fmla="*/ 2779285 w 5556617"/>
              <a:gd name="connsiteY2" fmla="*/ 181208 h 5738134"/>
              <a:gd name="connsiteX3" fmla="*/ 5556617 w 5556617"/>
              <a:gd name="connsiteY3" fmla="*/ 2959333 h 5738134"/>
              <a:gd name="connsiteX4" fmla="*/ 2779285 w 5556617"/>
              <a:gd name="connsiteY4" fmla="*/ 5737458 h 5738134"/>
              <a:gd name="connsiteX5" fmla="*/ 2303099 w 5556617"/>
              <a:gd name="connsiteY5" fmla="*/ 5707417 h 5738134"/>
              <a:gd name="connsiteX6" fmla="*/ 1953 w 5556617"/>
              <a:gd name="connsiteY6" fmla="*/ 2959333 h 5738134"/>
              <a:gd name="connsiteX0" fmla="*/ 1953 w 5556617"/>
              <a:gd name="connsiteY0" fmla="*/ 2778165 h 5556966"/>
              <a:gd name="connsiteX1" fmla="*/ 2303099 w 5556617"/>
              <a:gd name="connsiteY1" fmla="*/ 31057 h 5556966"/>
              <a:gd name="connsiteX2" fmla="*/ 2779285 w 5556617"/>
              <a:gd name="connsiteY2" fmla="*/ 40 h 5556966"/>
              <a:gd name="connsiteX3" fmla="*/ 5556617 w 5556617"/>
              <a:gd name="connsiteY3" fmla="*/ 2778165 h 5556966"/>
              <a:gd name="connsiteX4" fmla="*/ 2779285 w 5556617"/>
              <a:gd name="connsiteY4" fmla="*/ 5556290 h 5556966"/>
              <a:gd name="connsiteX5" fmla="*/ 2303099 w 5556617"/>
              <a:gd name="connsiteY5" fmla="*/ 5526249 h 5556966"/>
              <a:gd name="connsiteX6" fmla="*/ 1953 w 5556617"/>
              <a:gd name="connsiteY6" fmla="*/ 2778165 h 5556966"/>
              <a:gd name="connsiteX0" fmla="*/ 328507 w 3582025"/>
              <a:gd name="connsiteY0" fmla="*/ 5910874 h 5941591"/>
              <a:gd name="connsiteX1" fmla="*/ 328507 w 3582025"/>
              <a:gd name="connsiteY1" fmla="*/ 415682 h 5941591"/>
              <a:gd name="connsiteX2" fmla="*/ 804693 w 3582025"/>
              <a:gd name="connsiteY2" fmla="*/ 384665 h 5941591"/>
              <a:gd name="connsiteX3" fmla="*/ 3582025 w 3582025"/>
              <a:gd name="connsiteY3" fmla="*/ 3162790 h 5941591"/>
              <a:gd name="connsiteX4" fmla="*/ 804693 w 3582025"/>
              <a:gd name="connsiteY4" fmla="*/ 5940915 h 5941591"/>
              <a:gd name="connsiteX5" fmla="*/ 328507 w 3582025"/>
              <a:gd name="connsiteY5" fmla="*/ 5910874 h 5941591"/>
              <a:gd name="connsiteX0" fmla="*/ 349719 w 3603237"/>
              <a:gd name="connsiteY0" fmla="*/ 5526249 h 5556966"/>
              <a:gd name="connsiteX1" fmla="*/ 349719 w 3603237"/>
              <a:gd name="connsiteY1" fmla="*/ 31057 h 5556966"/>
              <a:gd name="connsiteX2" fmla="*/ 825905 w 3603237"/>
              <a:gd name="connsiteY2" fmla="*/ 40 h 5556966"/>
              <a:gd name="connsiteX3" fmla="*/ 3603237 w 3603237"/>
              <a:gd name="connsiteY3" fmla="*/ 2778165 h 5556966"/>
              <a:gd name="connsiteX4" fmla="*/ 825905 w 3603237"/>
              <a:gd name="connsiteY4" fmla="*/ 5556290 h 5556966"/>
              <a:gd name="connsiteX5" fmla="*/ 349719 w 3603237"/>
              <a:gd name="connsiteY5" fmla="*/ 5526249 h 5556966"/>
              <a:gd name="connsiteX0" fmla="*/ 349719 w 3603237"/>
              <a:gd name="connsiteY0" fmla="*/ 5526249 h 5556966"/>
              <a:gd name="connsiteX1" fmla="*/ 349719 w 3603237"/>
              <a:gd name="connsiteY1" fmla="*/ 31057 h 5556966"/>
              <a:gd name="connsiteX2" fmla="*/ 825905 w 3603237"/>
              <a:gd name="connsiteY2" fmla="*/ 40 h 5556966"/>
              <a:gd name="connsiteX3" fmla="*/ 3603237 w 3603237"/>
              <a:gd name="connsiteY3" fmla="*/ 2778165 h 5556966"/>
              <a:gd name="connsiteX4" fmla="*/ 825905 w 3603237"/>
              <a:gd name="connsiteY4" fmla="*/ 5556290 h 5556966"/>
              <a:gd name="connsiteX5" fmla="*/ 349719 w 3603237"/>
              <a:gd name="connsiteY5" fmla="*/ 5526249 h 5556966"/>
              <a:gd name="connsiteX0" fmla="*/ 285006 w 3538524"/>
              <a:gd name="connsiteY0" fmla="*/ 5526222 h 5556939"/>
              <a:gd name="connsiteX1" fmla="*/ 285006 w 3538524"/>
              <a:gd name="connsiteY1" fmla="*/ 31030 h 5556939"/>
              <a:gd name="connsiteX2" fmla="*/ 761192 w 3538524"/>
              <a:gd name="connsiteY2" fmla="*/ 13 h 5556939"/>
              <a:gd name="connsiteX3" fmla="*/ 3538524 w 3538524"/>
              <a:gd name="connsiteY3" fmla="*/ 2778138 h 5556939"/>
              <a:gd name="connsiteX4" fmla="*/ 761192 w 3538524"/>
              <a:gd name="connsiteY4" fmla="*/ 5556263 h 5556939"/>
              <a:gd name="connsiteX5" fmla="*/ 285006 w 3538524"/>
              <a:gd name="connsiteY5" fmla="*/ 5526222 h 5556939"/>
              <a:gd name="connsiteX0" fmla="*/ 372134 w 3625652"/>
              <a:gd name="connsiteY0" fmla="*/ 5534003 h 5564720"/>
              <a:gd name="connsiteX1" fmla="*/ 372134 w 3625652"/>
              <a:gd name="connsiteY1" fmla="*/ 38811 h 5564720"/>
              <a:gd name="connsiteX2" fmla="*/ 848320 w 3625652"/>
              <a:gd name="connsiteY2" fmla="*/ 7794 h 5564720"/>
              <a:gd name="connsiteX3" fmla="*/ 3625652 w 3625652"/>
              <a:gd name="connsiteY3" fmla="*/ 2785919 h 5564720"/>
              <a:gd name="connsiteX4" fmla="*/ 848320 w 3625652"/>
              <a:gd name="connsiteY4" fmla="*/ 5564044 h 5564720"/>
              <a:gd name="connsiteX5" fmla="*/ 372134 w 3625652"/>
              <a:gd name="connsiteY5" fmla="*/ 5534003 h 5564720"/>
              <a:gd name="connsiteX0" fmla="*/ 372134 w 3625652"/>
              <a:gd name="connsiteY0" fmla="*/ 5534003 h 5564058"/>
              <a:gd name="connsiteX1" fmla="*/ 372134 w 3625652"/>
              <a:gd name="connsiteY1" fmla="*/ 38811 h 5564058"/>
              <a:gd name="connsiteX2" fmla="*/ 848320 w 3625652"/>
              <a:gd name="connsiteY2" fmla="*/ 7794 h 5564058"/>
              <a:gd name="connsiteX3" fmla="*/ 3625652 w 3625652"/>
              <a:gd name="connsiteY3" fmla="*/ 2785919 h 5564058"/>
              <a:gd name="connsiteX4" fmla="*/ 848320 w 3625652"/>
              <a:gd name="connsiteY4" fmla="*/ 5564044 h 5564058"/>
              <a:gd name="connsiteX5" fmla="*/ 372134 w 3625652"/>
              <a:gd name="connsiteY5" fmla="*/ 5534003 h 5564058"/>
              <a:gd name="connsiteX0" fmla="*/ 372134 w 3625652"/>
              <a:gd name="connsiteY0" fmla="*/ 5534003 h 5564209"/>
              <a:gd name="connsiteX1" fmla="*/ 372134 w 3625652"/>
              <a:gd name="connsiteY1" fmla="*/ 38811 h 5564209"/>
              <a:gd name="connsiteX2" fmla="*/ 848320 w 3625652"/>
              <a:gd name="connsiteY2" fmla="*/ 7794 h 5564209"/>
              <a:gd name="connsiteX3" fmla="*/ 3625652 w 3625652"/>
              <a:gd name="connsiteY3" fmla="*/ 2785919 h 5564209"/>
              <a:gd name="connsiteX4" fmla="*/ 848320 w 3625652"/>
              <a:gd name="connsiteY4" fmla="*/ 5564044 h 5564209"/>
              <a:gd name="connsiteX5" fmla="*/ 372134 w 3625652"/>
              <a:gd name="connsiteY5" fmla="*/ 5534003 h 5564209"/>
              <a:gd name="connsiteX0" fmla="*/ 372134 w 3625652"/>
              <a:gd name="connsiteY0" fmla="*/ 5534003 h 5564209"/>
              <a:gd name="connsiteX1" fmla="*/ 372134 w 3625652"/>
              <a:gd name="connsiteY1" fmla="*/ 38811 h 5564209"/>
              <a:gd name="connsiteX2" fmla="*/ 848320 w 3625652"/>
              <a:gd name="connsiteY2" fmla="*/ 7794 h 5564209"/>
              <a:gd name="connsiteX3" fmla="*/ 3625652 w 3625652"/>
              <a:gd name="connsiteY3" fmla="*/ 2785919 h 5564209"/>
              <a:gd name="connsiteX4" fmla="*/ 848320 w 3625652"/>
              <a:gd name="connsiteY4" fmla="*/ 5564044 h 5564209"/>
              <a:gd name="connsiteX5" fmla="*/ 372134 w 3625652"/>
              <a:gd name="connsiteY5" fmla="*/ 5534003 h 5564209"/>
              <a:gd name="connsiteX0" fmla="*/ 344978 w 3598496"/>
              <a:gd name="connsiteY0" fmla="*/ 5914473 h 5944679"/>
              <a:gd name="connsiteX1" fmla="*/ 344978 w 3598496"/>
              <a:gd name="connsiteY1" fmla="*/ 419281 h 5944679"/>
              <a:gd name="connsiteX2" fmla="*/ 448494 w 3598496"/>
              <a:gd name="connsiteY2" fmla="*/ 381623 h 5944679"/>
              <a:gd name="connsiteX3" fmla="*/ 821164 w 3598496"/>
              <a:gd name="connsiteY3" fmla="*/ 388264 h 5944679"/>
              <a:gd name="connsiteX4" fmla="*/ 3598496 w 3598496"/>
              <a:gd name="connsiteY4" fmla="*/ 3166389 h 5944679"/>
              <a:gd name="connsiteX5" fmla="*/ 821164 w 3598496"/>
              <a:gd name="connsiteY5" fmla="*/ 5944514 h 5944679"/>
              <a:gd name="connsiteX6" fmla="*/ 344978 w 3598496"/>
              <a:gd name="connsiteY6" fmla="*/ 5914473 h 5944679"/>
              <a:gd name="connsiteX0" fmla="*/ 344978 w 3598496"/>
              <a:gd name="connsiteY0" fmla="*/ 5735395 h 5765601"/>
              <a:gd name="connsiteX1" fmla="*/ 344978 w 3598496"/>
              <a:gd name="connsiteY1" fmla="*/ 240203 h 5765601"/>
              <a:gd name="connsiteX2" fmla="*/ 448494 w 3598496"/>
              <a:gd name="connsiteY2" fmla="*/ 202545 h 5765601"/>
              <a:gd name="connsiteX3" fmla="*/ 821164 w 3598496"/>
              <a:gd name="connsiteY3" fmla="*/ 209186 h 5765601"/>
              <a:gd name="connsiteX4" fmla="*/ 3598496 w 3598496"/>
              <a:gd name="connsiteY4" fmla="*/ 2987311 h 5765601"/>
              <a:gd name="connsiteX5" fmla="*/ 821164 w 3598496"/>
              <a:gd name="connsiteY5" fmla="*/ 5765436 h 5765601"/>
              <a:gd name="connsiteX6" fmla="*/ 344978 w 3598496"/>
              <a:gd name="connsiteY6" fmla="*/ 5735395 h 5765601"/>
              <a:gd name="connsiteX0" fmla="*/ 344978 w 3598496"/>
              <a:gd name="connsiteY0" fmla="*/ 5535007 h 5565213"/>
              <a:gd name="connsiteX1" fmla="*/ 344978 w 3598496"/>
              <a:gd name="connsiteY1" fmla="*/ 39815 h 5565213"/>
              <a:gd name="connsiteX2" fmla="*/ 448494 w 3598496"/>
              <a:gd name="connsiteY2" fmla="*/ 2157 h 5565213"/>
              <a:gd name="connsiteX3" fmla="*/ 821164 w 3598496"/>
              <a:gd name="connsiteY3" fmla="*/ 8798 h 5565213"/>
              <a:gd name="connsiteX4" fmla="*/ 3598496 w 3598496"/>
              <a:gd name="connsiteY4" fmla="*/ 2786923 h 5565213"/>
              <a:gd name="connsiteX5" fmla="*/ 821164 w 3598496"/>
              <a:gd name="connsiteY5" fmla="*/ 5565048 h 5565213"/>
              <a:gd name="connsiteX6" fmla="*/ 344978 w 3598496"/>
              <a:gd name="connsiteY6" fmla="*/ 5535007 h 5565213"/>
              <a:gd name="connsiteX0" fmla="*/ 344978 w 3598496"/>
              <a:gd name="connsiteY0" fmla="*/ 5533245 h 5563451"/>
              <a:gd name="connsiteX1" fmla="*/ 344978 w 3598496"/>
              <a:gd name="connsiteY1" fmla="*/ 38053 h 5563451"/>
              <a:gd name="connsiteX2" fmla="*/ 448494 w 3598496"/>
              <a:gd name="connsiteY2" fmla="*/ 395 h 5563451"/>
              <a:gd name="connsiteX3" fmla="*/ 821164 w 3598496"/>
              <a:gd name="connsiteY3" fmla="*/ 7036 h 5563451"/>
              <a:gd name="connsiteX4" fmla="*/ 3598496 w 3598496"/>
              <a:gd name="connsiteY4" fmla="*/ 2785161 h 5563451"/>
              <a:gd name="connsiteX5" fmla="*/ 821164 w 3598496"/>
              <a:gd name="connsiteY5" fmla="*/ 5563286 h 5563451"/>
              <a:gd name="connsiteX6" fmla="*/ 344978 w 3598496"/>
              <a:gd name="connsiteY6" fmla="*/ 5533245 h 5563451"/>
              <a:gd name="connsiteX0" fmla="*/ 344978 w 3598496"/>
              <a:gd name="connsiteY0" fmla="*/ 5535006 h 5565212"/>
              <a:gd name="connsiteX1" fmla="*/ 344978 w 3598496"/>
              <a:gd name="connsiteY1" fmla="*/ 39814 h 5565212"/>
              <a:gd name="connsiteX2" fmla="*/ 448494 w 3598496"/>
              <a:gd name="connsiteY2" fmla="*/ 2156 h 5565212"/>
              <a:gd name="connsiteX3" fmla="*/ 821164 w 3598496"/>
              <a:gd name="connsiteY3" fmla="*/ 8797 h 5565212"/>
              <a:gd name="connsiteX4" fmla="*/ 3598496 w 3598496"/>
              <a:gd name="connsiteY4" fmla="*/ 2786922 h 5565212"/>
              <a:gd name="connsiteX5" fmla="*/ 821164 w 3598496"/>
              <a:gd name="connsiteY5" fmla="*/ 5565047 h 5565212"/>
              <a:gd name="connsiteX6" fmla="*/ 344978 w 3598496"/>
              <a:gd name="connsiteY6" fmla="*/ 5535006 h 5565212"/>
              <a:gd name="connsiteX0" fmla="*/ 344978 w 3598496"/>
              <a:gd name="connsiteY0" fmla="*/ 5533645 h 5563851"/>
              <a:gd name="connsiteX1" fmla="*/ 344978 w 3598496"/>
              <a:gd name="connsiteY1" fmla="*/ 38453 h 5563851"/>
              <a:gd name="connsiteX2" fmla="*/ 448494 w 3598496"/>
              <a:gd name="connsiteY2" fmla="*/ 795 h 5563851"/>
              <a:gd name="connsiteX3" fmla="*/ 821164 w 3598496"/>
              <a:gd name="connsiteY3" fmla="*/ 7436 h 5563851"/>
              <a:gd name="connsiteX4" fmla="*/ 3598496 w 3598496"/>
              <a:gd name="connsiteY4" fmla="*/ 2785561 h 5563851"/>
              <a:gd name="connsiteX5" fmla="*/ 821164 w 3598496"/>
              <a:gd name="connsiteY5" fmla="*/ 5563686 h 5563851"/>
              <a:gd name="connsiteX6" fmla="*/ 344978 w 3598496"/>
              <a:gd name="connsiteY6" fmla="*/ 5533645 h 5563851"/>
              <a:gd name="connsiteX0" fmla="*/ 344978 w 3598496"/>
              <a:gd name="connsiteY0" fmla="*/ 5535006 h 5565212"/>
              <a:gd name="connsiteX1" fmla="*/ 344978 w 3598496"/>
              <a:gd name="connsiteY1" fmla="*/ 39814 h 5565212"/>
              <a:gd name="connsiteX2" fmla="*/ 448494 w 3598496"/>
              <a:gd name="connsiteY2" fmla="*/ 2156 h 5565212"/>
              <a:gd name="connsiteX3" fmla="*/ 821164 w 3598496"/>
              <a:gd name="connsiteY3" fmla="*/ 8797 h 5565212"/>
              <a:gd name="connsiteX4" fmla="*/ 3598496 w 3598496"/>
              <a:gd name="connsiteY4" fmla="*/ 2786922 h 5565212"/>
              <a:gd name="connsiteX5" fmla="*/ 821164 w 3598496"/>
              <a:gd name="connsiteY5" fmla="*/ 5565047 h 5565212"/>
              <a:gd name="connsiteX6" fmla="*/ 344978 w 3598496"/>
              <a:gd name="connsiteY6" fmla="*/ 5535006 h 5565212"/>
              <a:gd name="connsiteX0" fmla="*/ 344978 w 3639584"/>
              <a:gd name="connsiteY0" fmla="*/ 5573343 h 5603488"/>
              <a:gd name="connsiteX1" fmla="*/ 344978 w 3639584"/>
              <a:gd name="connsiteY1" fmla="*/ 78151 h 5603488"/>
              <a:gd name="connsiteX2" fmla="*/ 448494 w 3639584"/>
              <a:gd name="connsiteY2" fmla="*/ 40493 h 5603488"/>
              <a:gd name="connsiteX3" fmla="*/ 821164 w 3639584"/>
              <a:gd name="connsiteY3" fmla="*/ 47134 h 5603488"/>
              <a:gd name="connsiteX4" fmla="*/ 2475702 w 3639584"/>
              <a:gd name="connsiteY4" fmla="*/ 635716 h 5603488"/>
              <a:gd name="connsiteX5" fmla="*/ 3598496 w 3639584"/>
              <a:gd name="connsiteY5" fmla="*/ 2825259 h 5603488"/>
              <a:gd name="connsiteX6" fmla="*/ 821164 w 3639584"/>
              <a:gd name="connsiteY6" fmla="*/ 5603384 h 5603488"/>
              <a:gd name="connsiteX7" fmla="*/ 344978 w 3639584"/>
              <a:gd name="connsiteY7" fmla="*/ 5573343 h 5603488"/>
              <a:gd name="connsiteX0" fmla="*/ 344978 w 3640204"/>
              <a:gd name="connsiteY0" fmla="*/ 5573343 h 5603488"/>
              <a:gd name="connsiteX1" fmla="*/ 344978 w 3640204"/>
              <a:gd name="connsiteY1" fmla="*/ 78151 h 5603488"/>
              <a:gd name="connsiteX2" fmla="*/ 448494 w 3640204"/>
              <a:gd name="connsiteY2" fmla="*/ 40493 h 5603488"/>
              <a:gd name="connsiteX3" fmla="*/ 821164 w 3640204"/>
              <a:gd name="connsiteY3" fmla="*/ 47134 h 5603488"/>
              <a:gd name="connsiteX4" fmla="*/ 2475702 w 3640204"/>
              <a:gd name="connsiteY4" fmla="*/ 635716 h 5603488"/>
              <a:gd name="connsiteX5" fmla="*/ 3598496 w 3640204"/>
              <a:gd name="connsiteY5" fmla="*/ 2825259 h 5603488"/>
              <a:gd name="connsiteX6" fmla="*/ 821164 w 3640204"/>
              <a:gd name="connsiteY6" fmla="*/ 5603384 h 5603488"/>
              <a:gd name="connsiteX7" fmla="*/ 344978 w 3640204"/>
              <a:gd name="connsiteY7" fmla="*/ 5573343 h 5603488"/>
              <a:gd name="connsiteX0" fmla="*/ 344978 w 3600660"/>
              <a:gd name="connsiteY0" fmla="*/ 5573343 h 5603488"/>
              <a:gd name="connsiteX1" fmla="*/ 344978 w 3600660"/>
              <a:gd name="connsiteY1" fmla="*/ 78151 h 5603488"/>
              <a:gd name="connsiteX2" fmla="*/ 448494 w 3600660"/>
              <a:gd name="connsiteY2" fmla="*/ 40493 h 5603488"/>
              <a:gd name="connsiteX3" fmla="*/ 821164 w 3600660"/>
              <a:gd name="connsiteY3" fmla="*/ 47134 h 5603488"/>
              <a:gd name="connsiteX4" fmla="*/ 2475702 w 3600660"/>
              <a:gd name="connsiteY4" fmla="*/ 635716 h 5603488"/>
              <a:gd name="connsiteX5" fmla="*/ 3598496 w 3600660"/>
              <a:gd name="connsiteY5" fmla="*/ 2825259 h 5603488"/>
              <a:gd name="connsiteX6" fmla="*/ 821164 w 3600660"/>
              <a:gd name="connsiteY6" fmla="*/ 5603384 h 5603488"/>
              <a:gd name="connsiteX7" fmla="*/ 344978 w 3600660"/>
              <a:gd name="connsiteY7" fmla="*/ 5573343 h 5603488"/>
              <a:gd name="connsiteX0" fmla="*/ 176 w 3255858"/>
              <a:gd name="connsiteY0" fmla="*/ 5573343 h 5634948"/>
              <a:gd name="connsiteX1" fmla="*/ 176 w 3255858"/>
              <a:gd name="connsiteY1" fmla="*/ 78151 h 5634948"/>
              <a:gd name="connsiteX2" fmla="*/ 103692 w 3255858"/>
              <a:gd name="connsiteY2" fmla="*/ 40493 h 5634948"/>
              <a:gd name="connsiteX3" fmla="*/ 476362 w 3255858"/>
              <a:gd name="connsiteY3" fmla="*/ 47134 h 5634948"/>
              <a:gd name="connsiteX4" fmla="*/ 2130900 w 3255858"/>
              <a:gd name="connsiteY4" fmla="*/ 635716 h 5634948"/>
              <a:gd name="connsiteX5" fmla="*/ 3253694 w 3255858"/>
              <a:gd name="connsiteY5" fmla="*/ 2825259 h 5634948"/>
              <a:gd name="connsiteX6" fmla="*/ 2243043 w 3255858"/>
              <a:gd name="connsiteY6" fmla="*/ 5000683 h 5634948"/>
              <a:gd name="connsiteX7" fmla="*/ 476362 w 3255858"/>
              <a:gd name="connsiteY7" fmla="*/ 5603384 h 5634948"/>
              <a:gd name="connsiteX8" fmla="*/ 176 w 3255858"/>
              <a:gd name="connsiteY8" fmla="*/ 5573343 h 5634948"/>
              <a:gd name="connsiteX0" fmla="*/ 176 w 3255858"/>
              <a:gd name="connsiteY0" fmla="*/ 5573343 h 5634948"/>
              <a:gd name="connsiteX1" fmla="*/ 176 w 3255858"/>
              <a:gd name="connsiteY1" fmla="*/ 78151 h 5634948"/>
              <a:gd name="connsiteX2" fmla="*/ 103692 w 3255858"/>
              <a:gd name="connsiteY2" fmla="*/ 40493 h 5634948"/>
              <a:gd name="connsiteX3" fmla="*/ 476362 w 3255858"/>
              <a:gd name="connsiteY3" fmla="*/ 47134 h 5634948"/>
              <a:gd name="connsiteX4" fmla="*/ 2130900 w 3255858"/>
              <a:gd name="connsiteY4" fmla="*/ 635716 h 5634948"/>
              <a:gd name="connsiteX5" fmla="*/ 3253694 w 3255858"/>
              <a:gd name="connsiteY5" fmla="*/ 2825259 h 5634948"/>
              <a:gd name="connsiteX6" fmla="*/ 2243043 w 3255858"/>
              <a:gd name="connsiteY6" fmla="*/ 5000683 h 5634948"/>
              <a:gd name="connsiteX7" fmla="*/ 476362 w 3255858"/>
              <a:gd name="connsiteY7" fmla="*/ 5603384 h 5634948"/>
              <a:gd name="connsiteX8" fmla="*/ 176 w 3255858"/>
              <a:gd name="connsiteY8" fmla="*/ 5573343 h 5634948"/>
              <a:gd name="connsiteX0" fmla="*/ 467 w 3256149"/>
              <a:gd name="connsiteY0" fmla="*/ 5573343 h 5608543"/>
              <a:gd name="connsiteX1" fmla="*/ 467 w 3256149"/>
              <a:gd name="connsiteY1" fmla="*/ 78151 h 5608543"/>
              <a:gd name="connsiteX2" fmla="*/ 103983 w 3256149"/>
              <a:gd name="connsiteY2" fmla="*/ 40493 h 5608543"/>
              <a:gd name="connsiteX3" fmla="*/ 476653 w 3256149"/>
              <a:gd name="connsiteY3" fmla="*/ 47134 h 5608543"/>
              <a:gd name="connsiteX4" fmla="*/ 2131191 w 3256149"/>
              <a:gd name="connsiteY4" fmla="*/ 635716 h 5608543"/>
              <a:gd name="connsiteX5" fmla="*/ 3253985 w 3256149"/>
              <a:gd name="connsiteY5" fmla="*/ 2825259 h 5608543"/>
              <a:gd name="connsiteX6" fmla="*/ 2243334 w 3256149"/>
              <a:gd name="connsiteY6" fmla="*/ 5000683 h 5608543"/>
              <a:gd name="connsiteX7" fmla="*/ 476653 w 3256149"/>
              <a:gd name="connsiteY7" fmla="*/ 5603384 h 5608543"/>
              <a:gd name="connsiteX8" fmla="*/ 467 w 3256149"/>
              <a:gd name="connsiteY8" fmla="*/ 5573343 h 5608543"/>
              <a:gd name="connsiteX0" fmla="*/ 176 w 3255858"/>
              <a:gd name="connsiteY0" fmla="*/ 5573343 h 5637957"/>
              <a:gd name="connsiteX1" fmla="*/ 176 w 3255858"/>
              <a:gd name="connsiteY1" fmla="*/ 78151 h 5637957"/>
              <a:gd name="connsiteX2" fmla="*/ 103692 w 3255858"/>
              <a:gd name="connsiteY2" fmla="*/ 40493 h 5637957"/>
              <a:gd name="connsiteX3" fmla="*/ 476362 w 3255858"/>
              <a:gd name="connsiteY3" fmla="*/ 47134 h 5637957"/>
              <a:gd name="connsiteX4" fmla="*/ 2130900 w 3255858"/>
              <a:gd name="connsiteY4" fmla="*/ 635716 h 5637957"/>
              <a:gd name="connsiteX5" fmla="*/ 3253694 w 3255858"/>
              <a:gd name="connsiteY5" fmla="*/ 2825259 h 5637957"/>
              <a:gd name="connsiteX6" fmla="*/ 2268923 w 3255858"/>
              <a:gd name="connsiteY6" fmla="*/ 4957551 h 5637957"/>
              <a:gd name="connsiteX7" fmla="*/ 476362 w 3255858"/>
              <a:gd name="connsiteY7" fmla="*/ 5603384 h 5637957"/>
              <a:gd name="connsiteX8" fmla="*/ 176 w 3255858"/>
              <a:gd name="connsiteY8" fmla="*/ 5573343 h 5637957"/>
              <a:gd name="connsiteX0" fmla="*/ 176 w 3255858"/>
              <a:gd name="connsiteY0" fmla="*/ 5573343 h 5603387"/>
              <a:gd name="connsiteX1" fmla="*/ 176 w 3255858"/>
              <a:gd name="connsiteY1" fmla="*/ 78151 h 5603387"/>
              <a:gd name="connsiteX2" fmla="*/ 103692 w 3255858"/>
              <a:gd name="connsiteY2" fmla="*/ 40493 h 5603387"/>
              <a:gd name="connsiteX3" fmla="*/ 476362 w 3255858"/>
              <a:gd name="connsiteY3" fmla="*/ 47134 h 5603387"/>
              <a:gd name="connsiteX4" fmla="*/ 2130900 w 3255858"/>
              <a:gd name="connsiteY4" fmla="*/ 635716 h 5603387"/>
              <a:gd name="connsiteX5" fmla="*/ 3253694 w 3255858"/>
              <a:gd name="connsiteY5" fmla="*/ 2825259 h 5603387"/>
              <a:gd name="connsiteX6" fmla="*/ 2268923 w 3255858"/>
              <a:gd name="connsiteY6" fmla="*/ 4957551 h 5603387"/>
              <a:gd name="connsiteX7" fmla="*/ 476362 w 3255858"/>
              <a:gd name="connsiteY7" fmla="*/ 5603384 h 5603387"/>
              <a:gd name="connsiteX8" fmla="*/ 176 w 3255858"/>
              <a:gd name="connsiteY8" fmla="*/ 5573343 h 5603387"/>
              <a:gd name="connsiteX0" fmla="*/ 176 w 3255858"/>
              <a:gd name="connsiteY0" fmla="*/ 5534603 h 5564647"/>
              <a:gd name="connsiteX1" fmla="*/ 176 w 3255858"/>
              <a:gd name="connsiteY1" fmla="*/ 39411 h 5564647"/>
              <a:gd name="connsiteX2" fmla="*/ 103692 w 3255858"/>
              <a:gd name="connsiteY2" fmla="*/ 1753 h 5564647"/>
              <a:gd name="connsiteX3" fmla="*/ 476362 w 3255858"/>
              <a:gd name="connsiteY3" fmla="*/ 8394 h 5564647"/>
              <a:gd name="connsiteX4" fmla="*/ 2130900 w 3255858"/>
              <a:gd name="connsiteY4" fmla="*/ 596976 h 5564647"/>
              <a:gd name="connsiteX5" fmla="*/ 3253694 w 3255858"/>
              <a:gd name="connsiteY5" fmla="*/ 2786519 h 5564647"/>
              <a:gd name="connsiteX6" fmla="*/ 2268923 w 3255858"/>
              <a:gd name="connsiteY6" fmla="*/ 4918811 h 5564647"/>
              <a:gd name="connsiteX7" fmla="*/ 476362 w 3255858"/>
              <a:gd name="connsiteY7" fmla="*/ 5564644 h 5564647"/>
              <a:gd name="connsiteX8" fmla="*/ 176 w 3255858"/>
              <a:gd name="connsiteY8" fmla="*/ 5534603 h 5564647"/>
              <a:gd name="connsiteX0" fmla="*/ 176 w 3255858"/>
              <a:gd name="connsiteY0" fmla="*/ 5541116 h 5571160"/>
              <a:gd name="connsiteX1" fmla="*/ 176 w 3255858"/>
              <a:gd name="connsiteY1" fmla="*/ 11419 h 5571160"/>
              <a:gd name="connsiteX2" fmla="*/ 103692 w 3255858"/>
              <a:gd name="connsiteY2" fmla="*/ 8266 h 5571160"/>
              <a:gd name="connsiteX3" fmla="*/ 476362 w 3255858"/>
              <a:gd name="connsiteY3" fmla="*/ 14907 h 5571160"/>
              <a:gd name="connsiteX4" fmla="*/ 2130900 w 3255858"/>
              <a:gd name="connsiteY4" fmla="*/ 603489 h 5571160"/>
              <a:gd name="connsiteX5" fmla="*/ 3253694 w 3255858"/>
              <a:gd name="connsiteY5" fmla="*/ 2793032 h 5571160"/>
              <a:gd name="connsiteX6" fmla="*/ 2268923 w 3255858"/>
              <a:gd name="connsiteY6" fmla="*/ 4925324 h 5571160"/>
              <a:gd name="connsiteX7" fmla="*/ 476362 w 3255858"/>
              <a:gd name="connsiteY7" fmla="*/ 5571157 h 5571160"/>
              <a:gd name="connsiteX8" fmla="*/ 176 w 3255858"/>
              <a:gd name="connsiteY8" fmla="*/ 5541116 h 5571160"/>
              <a:gd name="connsiteX0" fmla="*/ 8630 w 3264312"/>
              <a:gd name="connsiteY0" fmla="*/ 5534603 h 5564647"/>
              <a:gd name="connsiteX1" fmla="*/ 4 w 3264312"/>
              <a:gd name="connsiteY1" fmla="*/ 39411 h 5564647"/>
              <a:gd name="connsiteX2" fmla="*/ 112146 w 3264312"/>
              <a:gd name="connsiteY2" fmla="*/ 1753 h 5564647"/>
              <a:gd name="connsiteX3" fmla="*/ 484816 w 3264312"/>
              <a:gd name="connsiteY3" fmla="*/ 8394 h 5564647"/>
              <a:gd name="connsiteX4" fmla="*/ 2139354 w 3264312"/>
              <a:gd name="connsiteY4" fmla="*/ 596976 h 5564647"/>
              <a:gd name="connsiteX5" fmla="*/ 3262148 w 3264312"/>
              <a:gd name="connsiteY5" fmla="*/ 2786519 h 5564647"/>
              <a:gd name="connsiteX6" fmla="*/ 2277377 w 3264312"/>
              <a:gd name="connsiteY6" fmla="*/ 4918811 h 5564647"/>
              <a:gd name="connsiteX7" fmla="*/ 484816 w 3264312"/>
              <a:gd name="connsiteY7" fmla="*/ 5564644 h 5564647"/>
              <a:gd name="connsiteX8" fmla="*/ 8630 w 3264312"/>
              <a:gd name="connsiteY8" fmla="*/ 5534603 h 5564647"/>
              <a:gd name="connsiteX0" fmla="*/ 5 w 3255687"/>
              <a:gd name="connsiteY0" fmla="*/ 5534603 h 5564647"/>
              <a:gd name="connsiteX1" fmla="*/ 8632 w 3255687"/>
              <a:gd name="connsiteY1" fmla="*/ 48038 h 5564647"/>
              <a:gd name="connsiteX2" fmla="*/ 103521 w 3255687"/>
              <a:gd name="connsiteY2" fmla="*/ 1753 h 5564647"/>
              <a:gd name="connsiteX3" fmla="*/ 476191 w 3255687"/>
              <a:gd name="connsiteY3" fmla="*/ 8394 h 5564647"/>
              <a:gd name="connsiteX4" fmla="*/ 2130729 w 3255687"/>
              <a:gd name="connsiteY4" fmla="*/ 596976 h 5564647"/>
              <a:gd name="connsiteX5" fmla="*/ 3253523 w 3255687"/>
              <a:gd name="connsiteY5" fmla="*/ 2786519 h 5564647"/>
              <a:gd name="connsiteX6" fmla="*/ 2268752 w 3255687"/>
              <a:gd name="connsiteY6" fmla="*/ 4918811 h 5564647"/>
              <a:gd name="connsiteX7" fmla="*/ 476191 w 3255687"/>
              <a:gd name="connsiteY7" fmla="*/ 5564644 h 5564647"/>
              <a:gd name="connsiteX8" fmla="*/ 5 w 3255687"/>
              <a:gd name="connsiteY8" fmla="*/ 5534603 h 5564647"/>
              <a:gd name="connsiteX0" fmla="*/ 5 w 3255804"/>
              <a:gd name="connsiteY0" fmla="*/ 5573953 h 5603997"/>
              <a:gd name="connsiteX1" fmla="*/ 8632 w 3255804"/>
              <a:gd name="connsiteY1" fmla="*/ 87388 h 5603997"/>
              <a:gd name="connsiteX2" fmla="*/ 103521 w 3255804"/>
              <a:gd name="connsiteY2" fmla="*/ 41103 h 5603997"/>
              <a:gd name="connsiteX3" fmla="*/ 476191 w 3255804"/>
              <a:gd name="connsiteY3" fmla="*/ 47744 h 5603997"/>
              <a:gd name="connsiteX4" fmla="*/ 2167967 w 3255804"/>
              <a:gd name="connsiteY4" fmla="*/ 644601 h 5603997"/>
              <a:gd name="connsiteX5" fmla="*/ 3253523 w 3255804"/>
              <a:gd name="connsiteY5" fmla="*/ 2825869 h 5603997"/>
              <a:gd name="connsiteX6" fmla="*/ 2268752 w 3255804"/>
              <a:gd name="connsiteY6" fmla="*/ 4958161 h 5603997"/>
              <a:gd name="connsiteX7" fmla="*/ 476191 w 3255804"/>
              <a:gd name="connsiteY7" fmla="*/ 5603994 h 5603997"/>
              <a:gd name="connsiteX8" fmla="*/ 5 w 3255804"/>
              <a:gd name="connsiteY8" fmla="*/ 5573953 h 5603997"/>
              <a:gd name="connsiteX0" fmla="*/ 5 w 3255804"/>
              <a:gd name="connsiteY0" fmla="*/ 5536914 h 5566958"/>
              <a:gd name="connsiteX1" fmla="*/ 8632 w 3255804"/>
              <a:gd name="connsiteY1" fmla="*/ 50349 h 5566958"/>
              <a:gd name="connsiteX2" fmla="*/ 103521 w 3255804"/>
              <a:gd name="connsiteY2" fmla="*/ 4064 h 5566958"/>
              <a:gd name="connsiteX3" fmla="*/ 476191 w 3255804"/>
              <a:gd name="connsiteY3" fmla="*/ 10705 h 5566958"/>
              <a:gd name="connsiteX4" fmla="*/ 1104731 w 3255804"/>
              <a:gd name="connsiteY4" fmla="*/ 89823 h 5566958"/>
              <a:gd name="connsiteX5" fmla="*/ 2167967 w 3255804"/>
              <a:gd name="connsiteY5" fmla="*/ 607562 h 5566958"/>
              <a:gd name="connsiteX6" fmla="*/ 3253523 w 3255804"/>
              <a:gd name="connsiteY6" fmla="*/ 2788830 h 5566958"/>
              <a:gd name="connsiteX7" fmla="*/ 2268752 w 3255804"/>
              <a:gd name="connsiteY7" fmla="*/ 4921122 h 5566958"/>
              <a:gd name="connsiteX8" fmla="*/ 476191 w 3255804"/>
              <a:gd name="connsiteY8" fmla="*/ 5566955 h 5566958"/>
              <a:gd name="connsiteX9" fmla="*/ 5 w 3255804"/>
              <a:gd name="connsiteY9" fmla="*/ 5536914 h 5566958"/>
              <a:gd name="connsiteX0" fmla="*/ 5 w 3255804"/>
              <a:gd name="connsiteY0" fmla="*/ 5536914 h 5566958"/>
              <a:gd name="connsiteX1" fmla="*/ 8632 w 3255804"/>
              <a:gd name="connsiteY1" fmla="*/ 50349 h 5566958"/>
              <a:gd name="connsiteX2" fmla="*/ 103521 w 3255804"/>
              <a:gd name="connsiteY2" fmla="*/ 4064 h 5566958"/>
              <a:gd name="connsiteX3" fmla="*/ 476191 w 3255804"/>
              <a:gd name="connsiteY3" fmla="*/ 10705 h 5566958"/>
              <a:gd name="connsiteX4" fmla="*/ 1104731 w 3255804"/>
              <a:gd name="connsiteY4" fmla="*/ 89823 h 5566958"/>
              <a:gd name="connsiteX5" fmla="*/ 2167967 w 3255804"/>
              <a:gd name="connsiteY5" fmla="*/ 607562 h 5566958"/>
              <a:gd name="connsiteX6" fmla="*/ 3253523 w 3255804"/>
              <a:gd name="connsiteY6" fmla="*/ 2788830 h 5566958"/>
              <a:gd name="connsiteX7" fmla="*/ 2268752 w 3255804"/>
              <a:gd name="connsiteY7" fmla="*/ 4921122 h 5566958"/>
              <a:gd name="connsiteX8" fmla="*/ 476191 w 3255804"/>
              <a:gd name="connsiteY8" fmla="*/ 5566955 h 5566958"/>
              <a:gd name="connsiteX9" fmla="*/ 5 w 3255804"/>
              <a:gd name="connsiteY9" fmla="*/ 5536914 h 5566958"/>
              <a:gd name="connsiteX0" fmla="*/ 5 w 3255804"/>
              <a:gd name="connsiteY0" fmla="*/ 5537623 h 5567667"/>
              <a:gd name="connsiteX1" fmla="*/ 8632 w 3255804"/>
              <a:gd name="connsiteY1" fmla="*/ 51058 h 5567667"/>
              <a:gd name="connsiteX2" fmla="*/ 103521 w 3255804"/>
              <a:gd name="connsiteY2" fmla="*/ 4773 h 5567667"/>
              <a:gd name="connsiteX3" fmla="*/ 476191 w 3255804"/>
              <a:gd name="connsiteY3" fmla="*/ 11414 h 5567667"/>
              <a:gd name="connsiteX4" fmla="*/ 1170932 w 3255804"/>
              <a:gd name="connsiteY4" fmla="*/ 102945 h 5567667"/>
              <a:gd name="connsiteX5" fmla="*/ 2167967 w 3255804"/>
              <a:gd name="connsiteY5" fmla="*/ 608271 h 5567667"/>
              <a:gd name="connsiteX6" fmla="*/ 3253523 w 3255804"/>
              <a:gd name="connsiteY6" fmla="*/ 2789539 h 5567667"/>
              <a:gd name="connsiteX7" fmla="*/ 2268752 w 3255804"/>
              <a:gd name="connsiteY7" fmla="*/ 4921831 h 5567667"/>
              <a:gd name="connsiteX8" fmla="*/ 476191 w 3255804"/>
              <a:gd name="connsiteY8" fmla="*/ 5567664 h 5567667"/>
              <a:gd name="connsiteX9" fmla="*/ 5 w 3255804"/>
              <a:gd name="connsiteY9" fmla="*/ 5537623 h 5567667"/>
              <a:gd name="connsiteX0" fmla="*/ 5 w 3255804"/>
              <a:gd name="connsiteY0" fmla="*/ 5537623 h 5567667"/>
              <a:gd name="connsiteX1" fmla="*/ 8632 w 3255804"/>
              <a:gd name="connsiteY1" fmla="*/ 51058 h 5567667"/>
              <a:gd name="connsiteX2" fmla="*/ 103521 w 3255804"/>
              <a:gd name="connsiteY2" fmla="*/ 4773 h 5567667"/>
              <a:gd name="connsiteX3" fmla="*/ 476191 w 3255804"/>
              <a:gd name="connsiteY3" fmla="*/ 11414 h 5567667"/>
              <a:gd name="connsiteX4" fmla="*/ 1170932 w 3255804"/>
              <a:gd name="connsiteY4" fmla="*/ 102945 h 5567667"/>
              <a:gd name="connsiteX5" fmla="*/ 2167967 w 3255804"/>
              <a:gd name="connsiteY5" fmla="*/ 608271 h 5567667"/>
              <a:gd name="connsiteX6" fmla="*/ 3253523 w 3255804"/>
              <a:gd name="connsiteY6" fmla="*/ 2789539 h 5567667"/>
              <a:gd name="connsiteX7" fmla="*/ 2268752 w 3255804"/>
              <a:gd name="connsiteY7" fmla="*/ 4921831 h 5567667"/>
              <a:gd name="connsiteX8" fmla="*/ 476191 w 3255804"/>
              <a:gd name="connsiteY8" fmla="*/ 5567664 h 5567667"/>
              <a:gd name="connsiteX9" fmla="*/ 5 w 3255804"/>
              <a:gd name="connsiteY9" fmla="*/ 5537623 h 5567667"/>
              <a:gd name="connsiteX0" fmla="*/ 5 w 3255817"/>
              <a:gd name="connsiteY0" fmla="*/ 5537623 h 5567667"/>
              <a:gd name="connsiteX1" fmla="*/ 8632 w 3255817"/>
              <a:gd name="connsiteY1" fmla="*/ 51058 h 5567667"/>
              <a:gd name="connsiteX2" fmla="*/ 103521 w 3255817"/>
              <a:gd name="connsiteY2" fmla="*/ 4773 h 5567667"/>
              <a:gd name="connsiteX3" fmla="*/ 476191 w 3255817"/>
              <a:gd name="connsiteY3" fmla="*/ 11414 h 5567667"/>
              <a:gd name="connsiteX4" fmla="*/ 1170932 w 3255817"/>
              <a:gd name="connsiteY4" fmla="*/ 102945 h 5567667"/>
              <a:gd name="connsiteX5" fmla="*/ 2172105 w 3255817"/>
              <a:gd name="connsiteY5" fmla="*/ 595858 h 5567667"/>
              <a:gd name="connsiteX6" fmla="*/ 3253523 w 3255817"/>
              <a:gd name="connsiteY6" fmla="*/ 2789539 h 5567667"/>
              <a:gd name="connsiteX7" fmla="*/ 2268752 w 3255817"/>
              <a:gd name="connsiteY7" fmla="*/ 4921831 h 5567667"/>
              <a:gd name="connsiteX8" fmla="*/ 476191 w 3255817"/>
              <a:gd name="connsiteY8" fmla="*/ 5567664 h 5567667"/>
              <a:gd name="connsiteX9" fmla="*/ 5 w 3255817"/>
              <a:gd name="connsiteY9" fmla="*/ 5537623 h 5567667"/>
              <a:gd name="connsiteX0" fmla="*/ 5 w 3255629"/>
              <a:gd name="connsiteY0" fmla="*/ 5537623 h 5567667"/>
              <a:gd name="connsiteX1" fmla="*/ 8632 w 3255629"/>
              <a:gd name="connsiteY1" fmla="*/ 51058 h 5567667"/>
              <a:gd name="connsiteX2" fmla="*/ 103521 w 3255629"/>
              <a:gd name="connsiteY2" fmla="*/ 4773 h 5567667"/>
              <a:gd name="connsiteX3" fmla="*/ 476191 w 3255629"/>
              <a:gd name="connsiteY3" fmla="*/ 11414 h 5567667"/>
              <a:gd name="connsiteX4" fmla="*/ 1170932 w 3255629"/>
              <a:gd name="connsiteY4" fmla="*/ 102945 h 5567667"/>
              <a:gd name="connsiteX5" fmla="*/ 2172105 w 3255629"/>
              <a:gd name="connsiteY5" fmla="*/ 595858 h 5567667"/>
              <a:gd name="connsiteX6" fmla="*/ 3253523 w 3255629"/>
              <a:gd name="connsiteY6" fmla="*/ 2789539 h 5567667"/>
              <a:gd name="connsiteX7" fmla="*/ 2268752 w 3255629"/>
              <a:gd name="connsiteY7" fmla="*/ 4921831 h 5567667"/>
              <a:gd name="connsiteX8" fmla="*/ 476191 w 3255629"/>
              <a:gd name="connsiteY8" fmla="*/ 5567664 h 5567667"/>
              <a:gd name="connsiteX9" fmla="*/ 5 w 3255629"/>
              <a:gd name="connsiteY9" fmla="*/ 5537623 h 5567667"/>
              <a:gd name="connsiteX0" fmla="*/ 5 w 3255689"/>
              <a:gd name="connsiteY0" fmla="*/ 5537623 h 5567667"/>
              <a:gd name="connsiteX1" fmla="*/ 8632 w 3255689"/>
              <a:gd name="connsiteY1" fmla="*/ 51058 h 5567667"/>
              <a:gd name="connsiteX2" fmla="*/ 103521 w 3255689"/>
              <a:gd name="connsiteY2" fmla="*/ 4773 h 5567667"/>
              <a:gd name="connsiteX3" fmla="*/ 476191 w 3255689"/>
              <a:gd name="connsiteY3" fmla="*/ 11414 h 5567667"/>
              <a:gd name="connsiteX4" fmla="*/ 1170932 w 3255689"/>
              <a:gd name="connsiteY4" fmla="*/ 102945 h 5567667"/>
              <a:gd name="connsiteX5" fmla="*/ 2172105 w 3255689"/>
              <a:gd name="connsiteY5" fmla="*/ 595858 h 5567667"/>
              <a:gd name="connsiteX6" fmla="*/ 3253523 w 3255689"/>
              <a:gd name="connsiteY6" fmla="*/ 2789539 h 5567667"/>
              <a:gd name="connsiteX7" fmla="*/ 2268752 w 3255689"/>
              <a:gd name="connsiteY7" fmla="*/ 4921831 h 5567667"/>
              <a:gd name="connsiteX8" fmla="*/ 476191 w 3255689"/>
              <a:gd name="connsiteY8" fmla="*/ 5567664 h 5567667"/>
              <a:gd name="connsiteX9" fmla="*/ 5 w 3255689"/>
              <a:gd name="connsiteY9" fmla="*/ 5537623 h 5567667"/>
              <a:gd name="connsiteX0" fmla="*/ 5 w 3255689"/>
              <a:gd name="connsiteY0" fmla="*/ 5537623 h 5567667"/>
              <a:gd name="connsiteX1" fmla="*/ 8632 w 3255689"/>
              <a:gd name="connsiteY1" fmla="*/ 51058 h 5567667"/>
              <a:gd name="connsiteX2" fmla="*/ 103521 w 3255689"/>
              <a:gd name="connsiteY2" fmla="*/ 4773 h 5567667"/>
              <a:gd name="connsiteX3" fmla="*/ 476191 w 3255689"/>
              <a:gd name="connsiteY3" fmla="*/ 11414 h 5567667"/>
              <a:gd name="connsiteX4" fmla="*/ 1170932 w 3255689"/>
              <a:gd name="connsiteY4" fmla="*/ 102945 h 5567667"/>
              <a:gd name="connsiteX5" fmla="*/ 2172105 w 3255689"/>
              <a:gd name="connsiteY5" fmla="*/ 595858 h 5567667"/>
              <a:gd name="connsiteX6" fmla="*/ 3253523 w 3255689"/>
              <a:gd name="connsiteY6" fmla="*/ 2789539 h 5567667"/>
              <a:gd name="connsiteX7" fmla="*/ 2268752 w 3255689"/>
              <a:gd name="connsiteY7" fmla="*/ 4921831 h 5567667"/>
              <a:gd name="connsiteX8" fmla="*/ 476191 w 3255689"/>
              <a:gd name="connsiteY8" fmla="*/ 5567664 h 5567667"/>
              <a:gd name="connsiteX9" fmla="*/ 5 w 3255689"/>
              <a:gd name="connsiteY9" fmla="*/ 5537623 h 5567667"/>
              <a:gd name="connsiteX0" fmla="*/ 5 w 3255689"/>
              <a:gd name="connsiteY0" fmla="*/ 5537623 h 5567667"/>
              <a:gd name="connsiteX1" fmla="*/ 8632 w 3255689"/>
              <a:gd name="connsiteY1" fmla="*/ 51058 h 5567667"/>
              <a:gd name="connsiteX2" fmla="*/ 103521 w 3255689"/>
              <a:gd name="connsiteY2" fmla="*/ 4773 h 5567667"/>
              <a:gd name="connsiteX3" fmla="*/ 476191 w 3255689"/>
              <a:gd name="connsiteY3" fmla="*/ 11414 h 5567667"/>
              <a:gd name="connsiteX4" fmla="*/ 1170932 w 3255689"/>
              <a:gd name="connsiteY4" fmla="*/ 102945 h 5567667"/>
              <a:gd name="connsiteX5" fmla="*/ 2172105 w 3255689"/>
              <a:gd name="connsiteY5" fmla="*/ 595858 h 5567667"/>
              <a:gd name="connsiteX6" fmla="*/ 3253523 w 3255689"/>
              <a:gd name="connsiteY6" fmla="*/ 2789539 h 5567667"/>
              <a:gd name="connsiteX7" fmla="*/ 2268752 w 3255689"/>
              <a:gd name="connsiteY7" fmla="*/ 4921831 h 5567667"/>
              <a:gd name="connsiteX8" fmla="*/ 476191 w 3255689"/>
              <a:gd name="connsiteY8" fmla="*/ 5567664 h 5567667"/>
              <a:gd name="connsiteX9" fmla="*/ 5 w 3255689"/>
              <a:gd name="connsiteY9" fmla="*/ 5537623 h 5567667"/>
              <a:gd name="connsiteX0" fmla="*/ 5 w 3255689"/>
              <a:gd name="connsiteY0" fmla="*/ 5537623 h 5567667"/>
              <a:gd name="connsiteX1" fmla="*/ 8632 w 3255689"/>
              <a:gd name="connsiteY1" fmla="*/ 51058 h 5567667"/>
              <a:gd name="connsiteX2" fmla="*/ 103521 w 3255689"/>
              <a:gd name="connsiteY2" fmla="*/ 4773 h 5567667"/>
              <a:gd name="connsiteX3" fmla="*/ 476191 w 3255689"/>
              <a:gd name="connsiteY3" fmla="*/ 11414 h 5567667"/>
              <a:gd name="connsiteX4" fmla="*/ 1170932 w 3255689"/>
              <a:gd name="connsiteY4" fmla="*/ 102945 h 5567667"/>
              <a:gd name="connsiteX5" fmla="*/ 2172105 w 3255689"/>
              <a:gd name="connsiteY5" fmla="*/ 595858 h 5567667"/>
              <a:gd name="connsiteX6" fmla="*/ 3253523 w 3255689"/>
              <a:gd name="connsiteY6" fmla="*/ 2789539 h 5567667"/>
              <a:gd name="connsiteX7" fmla="*/ 2268752 w 3255689"/>
              <a:gd name="connsiteY7" fmla="*/ 4921831 h 5567667"/>
              <a:gd name="connsiteX8" fmla="*/ 476191 w 3255689"/>
              <a:gd name="connsiteY8" fmla="*/ 5567664 h 5567667"/>
              <a:gd name="connsiteX9" fmla="*/ 5 w 3255689"/>
              <a:gd name="connsiteY9" fmla="*/ 5537623 h 5567667"/>
              <a:gd name="connsiteX0" fmla="*/ 5 w 3255689"/>
              <a:gd name="connsiteY0" fmla="*/ 5532247 h 5562291"/>
              <a:gd name="connsiteX1" fmla="*/ 8632 w 3255689"/>
              <a:gd name="connsiteY1" fmla="*/ 45682 h 5562291"/>
              <a:gd name="connsiteX2" fmla="*/ 153172 w 3255689"/>
              <a:gd name="connsiteY2" fmla="*/ 11809 h 5562291"/>
              <a:gd name="connsiteX3" fmla="*/ 476191 w 3255689"/>
              <a:gd name="connsiteY3" fmla="*/ 6038 h 5562291"/>
              <a:gd name="connsiteX4" fmla="*/ 1170932 w 3255689"/>
              <a:gd name="connsiteY4" fmla="*/ 97569 h 5562291"/>
              <a:gd name="connsiteX5" fmla="*/ 2172105 w 3255689"/>
              <a:gd name="connsiteY5" fmla="*/ 590482 h 5562291"/>
              <a:gd name="connsiteX6" fmla="*/ 3253523 w 3255689"/>
              <a:gd name="connsiteY6" fmla="*/ 2784163 h 5562291"/>
              <a:gd name="connsiteX7" fmla="*/ 2268752 w 3255689"/>
              <a:gd name="connsiteY7" fmla="*/ 4916455 h 5562291"/>
              <a:gd name="connsiteX8" fmla="*/ 476191 w 3255689"/>
              <a:gd name="connsiteY8" fmla="*/ 5562288 h 5562291"/>
              <a:gd name="connsiteX9" fmla="*/ 5 w 3255689"/>
              <a:gd name="connsiteY9" fmla="*/ 5532247 h 5562291"/>
              <a:gd name="connsiteX0" fmla="*/ 3796 w 3259480"/>
              <a:gd name="connsiteY0" fmla="*/ 5532247 h 5562291"/>
              <a:gd name="connsiteX1" fmla="*/ 10 w 3259480"/>
              <a:gd name="connsiteY1" fmla="*/ 53957 h 5562291"/>
              <a:gd name="connsiteX2" fmla="*/ 156963 w 3259480"/>
              <a:gd name="connsiteY2" fmla="*/ 11809 h 5562291"/>
              <a:gd name="connsiteX3" fmla="*/ 479982 w 3259480"/>
              <a:gd name="connsiteY3" fmla="*/ 6038 h 5562291"/>
              <a:gd name="connsiteX4" fmla="*/ 1174723 w 3259480"/>
              <a:gd name="connsiteY4" fmla="*/ 97569 h 5562291"/>
              <a:gd name="connsiteX5" fmla="*/ 2175896 w 3259480"/>
              <a:gd name="connsiteY5" fmla="*/ 590482 h 5562291"/>
              <a:gd name="connsiteX6" fmla="*/ 3257314 w 3259480"/>
              <a:gd name="connsiteY6" fmla="*/ 2784163 h 5562291"/>
              <a:gd name="connsiteX7" fmla="*/ 2272543 w 3259480"/>
              <a:gd name="connsiteY7" fmla="*/ 4916455 h 5562291"/>
              <a:gd name="connsiteX8" fmla="*/ 479982 w 3259480"/>
              <a:gd name="connsiteY8" fmla="*/ 5562288 h 5562291"/>
              <a:gd name="connsiteX9" fmla="*/ 3796 w 3259480"/>
              <a:gd name="connsiteY9" fmla="*/ 5532247 h 5562291"/>
              <a:gd name="connsiteX0" fmla="*/ 3796 w 3259480"/>
              <a:gd name="connsiteY0" fmla="*/ 5535567 h 5565611"/>
              <a:gd name="connsiteX1" fmla="*/ 10 w 3259480"/>
              <a:gd name="connsiteY1" fmla="*/ 57277 h 5565611"/>
              <a:gd name="connsiteX2" fmla="*/ 156963 w 3259480"/>
              <a:gd name="connsiteY2" fmla="*/ 15129 h 5565611"/>
              <a:gd name="connsiteX3" fmla="*/ 575146 w 3259480"/>
              <a:gd name="connsiteY3" fmla="*/ 5220 h 5565611"/>
              <a:gd name="connsiteX4" fmla="*/ 1174723 w 3259480"/>
              <a:gd name="connsiteY4" fmla="*/ 100889 h 5565611"/>
              <a:gd name="connsiteX5" fmla="*/ 2175896 w 3259480"/>
              <a:gd name="connsiteY5" fmla="*/ 593802 h 5565611"/>
              <a:gd name="connsiteX6" fmla="*/ 3257314 w 3259480"/>
              <a:gd name="connsiteY6" fmla="*/ 2787483 h 5565611"/>
              <a:gd name="connsiteX7" fmla="*/ 2272543 w 3259480"/>
              <a:gd name="connsiteY7" fmla="*/ 4919775 h 5565611"/>
              <a:gd name="connsiteX8" fmla="*/ 479982 w 3259480"/>
              <a:gd name="connsiteY8" fmla="*/ 5565608 h 5565611"/>
              <a:gd name="connsiteX9" fmla="*/ 3796 w 3259480"/>
              <a:gd name="connsiteY9" fmla="*/ 5535567 h 5565611"/>
              <a:gd name="connsiteX0" fmla="*/ 3796 w 3259480"/>
              <a:gd name="connsiteY0" fmla="*/ 5532127 h 5562171"/>
              <a:gd name="connsiteX1" fmla="*/ 10 w 3259480"/>
              <a:gd name="connsiteY1" fmla="*/ 53837 h 5562171"/>
              <a:gd name="connsiteX2" fmla="*/ 156963 w 3259480"/>
              <a:gd name="connsiteY2" fmla="*/ 11689 h 5562171"/>
              <a:gd name="connsiteX3" fmla="*/ 575146 w 3259480"/>
              <a:gd name="connsiteY3" fmla="*/ 1780 h 5562171"/>
              <a:gd name="connsiteX4" fmla="*/ 1174723 w 3259480"/>
              <a:gd name="connsiteY4" fmla="*/ 97449 h 5562171"/>
              <a:gd name="connsiteX5" fmla="*/ 2175896 w 3259480"/>
              <a:gd name="connsiteY5" fmla="*/ 590362 h 5562171"/>
              <a:gd name="connsiteX6" fmla="*/ 3257314 w 3259480"/>
              <a:gd name="connsiteY6" fmla="*/ 2784043 h 5562171"/>
              <a:gd name="connsiteX7" fmla="*/ 2272543 w 3259480"/>
              <a:gd name="connsiteY7" fmla="*/ 4916335 h 5562171"/>
              <a:gd name="connsiteX8" fmla="*/ 479982 w 3259480"/>
              <a:gd name="connsiteY8" fmla="*/ 5562168 h 5562171"/>
              <a:gd name="connsiteX9" fmla="*/ 3796 w 3259480"/>
              <a:gd name="connsiteY9" fmla="*/ 5532127 h 5562171"/>
              <a:gd name="connsiteX0" fmla="*/ 3796 w 3259480"/>
              <a:gd name="connsiteY0" fmla="*/ 5533440 h 5563484"/>
              <a:gd name="connsiteX1" fmla="*/ 10 w 3259480"/>
              <a:gd name="connsiteY1" fmla="*/ 55150 h 5563484"/>
              <a:gd name="connsiteX2" fmla="*/ 156963 w 3259480"/>
              <a:gd name="connsiteY2" fmla="*/ 13002 h 5563484"/>
              <a:gd name="connsiteX3" fmla="*/ 575146 w 3259480"/>
              <a:gd name="connsiteY3" fmla="*/ 3093 h 5563484"/>
              <a:gd name="connsiteX4" fmla="*/ 1174723 w 3259480"/>
              <a:gd name="connsiteY4" fmla="*/ 98762 h 5563484"/>
              <a:gd name="connsiteX5" fmla="*/ 2175896 w 3259480"/>
              <a:gd name="connsiteY5" fmla="*/ 591675 h 5563484"/>
              <a:gd name="connsiteX6" fmla="*/ 3257314 w 3259480"/>
              <a:gd name="connsiteY6" fmla="*/ 2785356 h 5563484"/>
              <a:gd name="connsiteX7" fmla="*/ 2272543 w 3259480"/>
              <a:gd name="connsiteY7" fmla="*/ 4917648 h 5563484"/>
              <a:gd name="connsiteX8" fmla="*/ 479982 w 3259480"/>
              <a:gd name="connsiteY8" fmla="*/ 5563481 h 5563484"/>
              <a:gd name="connsiteX9" fmla="*/ 3796 w 3259480"/>
              <a:gd name="connsiteY9" fmla="*/ 5533440 h 5563484"/>
              <a:gd name="connsiteX0" fmla="*/ 3796 w 3259420"/>
              <a:gd name="connsiteY0" fmla="*/ 5533440 h 5563484"/>
              <a:gd name="connsiteX1" fmla="*/ 10 w 3259420"/>
              <a:gd name="connsiteY1" fmla="*/ 55150 h 5563484"/>
              <a:gd name="connsiteX2" fmla="*/ 156963 w 3259420"/>
              <a:gd name="connsiteY2" fmla="*/ 13002 h 5563484"/>
              <a:gd name="connsiteX3" fmla="*/ 575146 w 3259420"/>
              <a:gd name="connsiteY3" fmla="*/ 3093 h 5563484"/>
              <a:gd name="connsiteX4" fmla="*/ 1174723 w 3259420"/>
              <a:gd name="connsiteY4" fmla="*/ 98762 h 5563484"/>
              <a:gd name="connsiteX5" fmla="*/ 2175896 w 3259420"/>
              <a:gd name="connsiteY5" fmla="*/ 591675 h 5563484"/>
              <a:gd name="connsiteX6" fmla="*/ 3257314 w 3259420"/>
              <a:gd name="connsiteY6" fmla="*/ 2785356 h 5563484"/>
              <a:gd name="connsiteX7" fmla="*/ 2272543 w 3259420"/>
              <a:gd name="connsiteY7" fmla="*/ 4917648 h 5563484"/>
              <a:gd name="connsiteX8" fmla="*/ 479982 w 3259420"/>
              <a:gd name="connsiteY8" fmla="*/ 5563481 h 5563484"/>
              <a:gd name="connsiteX9" fmla="*/ 3796 w 3259420"/>
              <a:gd name="connsiteY9" fmla="*/ 5533440 h 5563484"/>
              <a:gd name="connsiteX0" fmla="*/ 3796 w 3259784"/>
              <a:gd name="connsiteY0" fmla="*/ 5533440 h 5563484"/>
              <a:gd name="connsiteX1" fmla="*/ 10 w 3259784"/>
              <a:gd name="connsiteY1" fmla="*/ 55150 h 5563484"/>
              <a:gd name="connsiteX2" fmla="*/ 156963 w 3259784"/>
              <a:gd name="connsiteY2" fmla="*/ 13002 h 5563484"/>
              <a:gd name="connsiteX3" fmla="*/ 575146 w 3259784"/>
              <a:gd name="connsiteY3" fmla="*/ 3093 h 5563484"/>
              <a:gd name="connsiteX4" fmla="*/ 1174723 w 3259784"/>
              <a:gd name="connsiteY4" fmla="*/ 98762 h 5563484"/>
              <a:gd name="connsiteX5" fmla="*/ 2175896 w 3259784"/>
              <a:gd name="connsiteY5" fmla="*/ 591675 h 5563484"/>
              <a:gd name="connsiteX6" fmla="*/ 3257314 w 3259784"/>
              <a:gd name="connsiteY6" fmla="*/ 2785356 h 5563484"/>
              <a:gd name="connsiteX7" fmla="*/ 2272543 w 3259784"/>
              <a:gd name="connsiteY7" fmla="*/ 4917648 h 5563484"/>
              <a:gd name="connsiteX8" fmla="*/ 479982 w 3259784"/>
              <a:gd name="connsiteY8" fmla="*/ 5563481 h 5563484"/>
              <a:gd name="connsiteX9" fmla="*/ 3796 w 3259784"/>
              <a:gd name="connsiteY9" fmla="*/ 5533440 h 5563484"/>
              <a:gd name="connsiteX0" fmla="*/ 3796 w 3259882"/>
              <a:gd name="connsiteY0" fmla="*/ 5533440 h 5563484"/>
              <a:gd name="connsiteX1" fmla="*/ 10 w 3259882"/>
              <a:gd name="connsiteY1" fmla="*/ 55150 h 5563484"/>
              <a:gd name="connsiteX2" fmla="*/ 156963 w 3259882"/>
              <a:gd name="connsiteY2" fmla="*/ 13002 h 5563484"/>
              <a:gd name="connsiteX3" fmla="*/ 575146 w 3259882"/>
              <a:gd name="connsiteY3" fmla="*/ 3093 h 5563484"/>
              <a:gd name="connsiteX4" fmla="*/ 1174723 w 3259882"/>
              <a:gd name="connsiteY4" fmla="*/ 98762 h 5563484"/>
              <a:gd name="connsiteX5" fmla="*/ 2175896 w 3259882"/>
              <a:gd name="connsiteY5" fmla="*/ 591675 h 5563484"/>
              <a:gd name="connsiteX6" fmla="*/ 3257314 w 3259882"/>
              <a:gd name="connsiteY6" fmla="*/ 2785356 h 5563484"/>
              <a:gd name="connsiteX7" fmla="*/ 2272543 w 3259882"/>
              <a:gd name="connsiteY7" fmla="*/ 4917648 h 5563484"/>
              <a:gd name="connsiteX8" fmla="*/ 479982 w 3259882"/>
              <a:gd name="connsiteY8" fmla="*/ 5563481 h 5563484"/>
              <a:gd name="connsiteX9" fmla="*/ 3796 w 3259882"/>
              <a:gd name="connsiteY9" fmla="*/ 5533440 h 5563484"/>
              <a:gd name="connsiteX0" fmla="*/ 3796 w 3259882"/>
              <a:gd name="connsiteY0" fmla="*/ 5533440 h 5571759"/>
              <a:gd name="connsiteX1" fmla="*/ 10 w 3259882"/>
              <a:gd name="connsiteY1" fmla="*/ 55150 h 5571759"/>
              <a:gd name="connsiteX2" fmla="*/ 156963 w 3259882"/>
              <a:gd name="connsiteY2" fmla="*/ 13002 h 5571759"/>
              <a:gd name="connsiteX3" fmla="*/ 575146 w 3259882"/>
              <a:gd name="connsiteY3" fmla="*/ 3093 h 5571759"/>
              <a:gd name="connsiteX4" fmla="*/ 1174723 w 3259882"/>
              <a:gd name="connsiteY4" fmla="*/ 98762 h 5571759"/>
              <a:gd name="connsiteX5" fmla="*/ 2175896 w 3259882"/>
              <a:gd name="connsiteY5" fmla="*/ 591675 h 5571759"/>
              <a:gd name="connsiteX6" fmla="*/ 3257314 w 3259882"/>
              <a:gd name="connsiteY6" fmla="*/ 2785356 h 5571759"/>
              <a:gd name="connsiteX7" fmla="*/ 2272543 w 3259882"/>
              <a:gd name="connsiteY7" fmla="*/ 4917648 h 5571759"/>
              <a:gd name="connsiteX8" fmla="*/ 479982 w 3259882"/>
              <a:gd name="connsiteY8" fmla="*/ 5571756 h 5571759"/>
              <a:gd name="connsiteX9" fmla="*/ 3796 w 3259882"/>
              <a:gd name="connsiteY9" fmla="*/ 5533440 h 5571759"/>
              <a:gd name="connsiteX0" fmla="*/ 3796 w 3259882"/>
              <a:gd name="connsiteY0" fmla="*/ 5533440 h 5571759"/>
              <a:gd name="connsiteX1" fmla="*/ 10 w 3259882"/>
              <a:gd name="connsiteY1" fmla="*/ 55150 h 5571759"/>
              <a:gd name="connsiteX2" fmla="*/ 156963 w 3259882"/>
              <a:gd name="connsiteY2" fmla="*/ 13002 h 5571759"/>
              <a:gd name="connsiteX3" fmla="*/ 575146 w 3259882"/>
              <a:gd name="connsiteY3" fmla="*/ 3093 h 5571759"/>
              <a:gd name="connsiteX4" fmla="*/ 1174723 w 3259882"/>
              <a:gd name="connsiteY4" fmla="*/ 98762 h 5571759"/>
              <a:gd name="connsiteX5" fmla="*/ 2175896 w 3259882"/>
              <a:gd name="connsiteY5" fmla="*/ 591675 h 5571759"/>
              <a:gd name="connsiteX6" fmla="*/ 3257314 w 3259882"/>
              <a:gd name="connsiteY6" fmla="*/ 2785356 h 5571759"/>
              <a:gd name="connsiteX7" fmla="*/ 2272543 w 3259882"/>
              <a:gd name="connsiteY7" fmla="*/ 4917648 h 5571759"/>
              <a:gd name="connsiteX8" fmla="*/ 479982 w 3259882"/>
              <a:gd name="connsiteY8" fmla="*/ 5571756 h 5571759"/>
              <a:gd name="connsiteX9" fmla="*/ 3796 w 3259882"/>
              <a:gd name="connsiteY9" fmla="*/ 5533440 h 5571759"/>
              <a:gd name="connsiteX0" fmla="*/ 3796 w 3259882"/>
              <a:gd name="connsiteY0" fmla="*/ 5533440 h 5604541"/>
              <a:gd name="connsiteX1" fmla="*/ 10 w 3259882"/>
              <a:gd name="connsiteY1" fmla="*/ 55150 h 5604541"/>
              <a:gd name="connsiteX2" fmla="*/ 156963 w 3259882"/>
              <a:gd name="connsiteY2" fmla="*/ 13002 h 5604541"/>
              <a:gd name="connsiteX3" fmla="*/ 575146 w 3259882"/>
              <a:gd name="connsiteY3" fmla="*/ 3093 h 5604541"/>
              <a:gd name="connsiteX4" fmla="*/ 1174723 w 3259882"/>
              <a:gd name="connsiteY4" fmla="*/ 98762 h 5604541"/>
              <a:gd name="connsiteX5" fmla="*/ 2175896 w 3259882"/>
              <a:gd name="connsiteY5" fmla="*/ 591675 h 5604541"/>
              <a:gd name="connsiteX6" fmla="*/ 3257314 w 3259882"/>
              <a:gd name="connsiteY6" fmla="*/ 2785356 h 5604541"/>
              <a:gd name="connsiteX7" fmla="*/ 2272543 w 3259882"/>
              <a:gd name="connsiteY7" fmla="*/ 4925923 h 5604541"/>
              <a:gd name="connsiteX8" fmla="*/ 479982 w 3259882"/>
              <a:gd name="connsiteY8" fmla="*/ 5571756 h 5604541"/>
              <a:gd name="connsiteX9" fmla="*/ 3796 w 3259882"/>
              <a:gd name="connsiteY9" fmla="*/ 5533440 h 5604541"/>
              <a:gd name="connsiteX0" fmla="*/ 3796 w 3259882"/>
              <a:gd name="connsiteY0" fmla="*/ 5533440 h 5583637"/>
              <a:gd name="connsiteX1" fmla="*/ 10 w 3259882"/>
              <a:gd name="connsiteY1" fmla="*/ 55150 h 5583637"/>
              <a:gd name="connsiteX2" fmla="*/ 156963 w 3259882"/>
              <a:gd name="connsiteY2" fmla="*/ 13002 h 5583637"/>
              <a:gd name="connsiteX3" fmla="*/ 575146 w 3259882"/>
              <a:gd name="connsiteY3" fmla="*/ 3093 h 5583637"/>
              <a:gd name="connsiteX4" fmla="*/ 1174723 w 3259882"/>
              <a:gd name="connsiteY4" fmla="*/ 98762 h 5583637"/>
              <a:gd name="connsiteX5" fmla="*/ 2175896 w 3259882"/>
              <a:gd name="connsiteY5" fmla="*/ 591675 h 5583637"/>
              <a:gd name="connsiteX6" fmla="*/ 3257314 w 3259882"/>
              <a:gd name="connsiteY6" fmla="*/ 2785356 h 5583637"/>
              <a:gd name="connsiteX7" fmla="*/ 2272543 w 3259882"/>
              <a:gd name="connsiteY7" fmla="*/ 4925923 h 5583637"/>
              <a:gd name="connsiteX8" fmla="*/ 906150 w 3259882"/>
              <a:gd name="connsiteY8" fmla="*/ 5546931 h 5583637"/>
              <a:gd name="connsiteX9" fmla="*/ 3796 w 3259882"/>
              <a:gd name="connsiteY9" fmla="*/ 5533440 h 5583637"/>
              <a:gd name="connsiteX0" fmla="*/ 3796 w 3259882"/>
              <a:gd name="connsiteY0" fmla="*/ 5533440 h 5559432"/>
              <a:gd name="connsiteX1" fmla="*/ 10 w 3259882"/>
              <a:gd name="connsiteY1" fmla="*/ 55150 h 5559432"/>
              <a:gd name="connsiteX2" fmla="*/ 156963 w 3259882"/>
              <a:gd name="connsiteY2" fmla="*/ 13002 h 5559432"/>
              <a:gd name="connsiteX3" fmla="*/ 575146 w 3259882"/>
              <a:gd name="connsiteY3" fmla="*/ 3093 h 5559432"/>
              <a:gd name="connsiteX4" fmla="*/ 1174723 w 3259882"/>
              <a:gd name="connsiteY4" fmla="*/ 98762 h 5559432"/>
              <a:gd name="connsiteX5" fmla="*/ 2175896 w 3259882"/>
              <a:gd name="connsiteY5" fmla="*/ 591675 h 5559432"/>
              <a:gd name="connsiteX6" fmla="*/ 3257314 w 3259882"/>
              <a:gd name="connsiteY6" fmla="*/ 2785356 h 5559432"/>
              <a:gd name="connsiteX7" fmla="*/ 2272543 w 3259882"/>
              <a:gd name="connsiteY7" fmla="*/ 4925923 h 5559432"/>
              <a:gd name="connsiteX8" fmla="*/ 906150 w 3259882"/>
              <a:gd name="connsiteY8" fmla="*/ 5546931 h 5559432"/>
              <a:gd name="connsiteX9" fmla="*/ 3796 w 3259882"/>
              <a:gd name="connsiteY9" fmla="*/ 5533440 h 5559432"/>
              <a:gd name="connsiteX0" fmla="*/ 3796 w 3259882"/>
              <a:gd name="connsiteY0" fmla="*/ 5533440 h 5551828"/>
              <a:gd name="connsiteX1" fmla="*/ 10 w 3259882"/>
              <a:gd name="connsiteY1" fmla="*/ 55150 h 5551828"/>
              <a:gd name="connsiteX2" fmla="*/ 156963 w 3259882"/>
              <a:gd name="connsiteY2" fmla="*/ 13002 h 5551828"/>
              <a:gd name="connsiteX3" fmla="*/ 575146 w 3259882"/>
              <a:gd name="connsiteY3" fmla="*/ 3093 h 5551828"/>
              <a:gd name="connsiteX4" fmla="*/ 1174723 w 3259882"/>
              <a:gd name="connsiteY4" fmla="*/ 98762 h 5551828"/>
              <a:gd name="connsiteX5" fmla="*/ 2175896 w 3259882"/>
              <a:gd name="connsiteY5" fmla="*/ 591675 h 5551828"/>
              <a:gd name="connsiteX6" fmla="*/ 3257314 w 3259882"/>
              <a:gd name="connsiteY6" fmla="*/ 2785356 h 5551828"/>
              <a:gd name="connsiteX7" fmla="*/ 2272543 w 3259882"/>
              <a:gd name="connsiteY7" fmla="*/ 4925923 h 5551828"/>
              <a:gd name="connsiteX8" fmla="*/ 906150 w 3259882"/>
              <a:gd name="connsiteY8" fmla="*/ 5546931 h 5551828"/>
              <a:gd name="connsiteX9" fmla="*/ 3796 w 3259882"/>
              <a:gd name="connsiteY9" fmla="*/ 5533440 h 5551828"/>
              <a:gd name="connsiteX0" fmla="*/ 3796 w 3259882"/>
              <a:gd name="connsiteY0" fmla="*/ 5533440 h 5567513"/>
              <a:gd name="connsiteX1" fmla="*/ 10 w 3259882"/>
              <a:gd name="connsiteY1" fmla="*/ 55150 h 5567513"/>
              <a:gd name="connsiteX2" fmla="*/ 156963 w 3259882"/>
              <a:gd name="connsiteY2" fmla="*/ 13002 h 5567513"/>
              <a:gd name="connsiteX3" fmla="*/ 575146 w 3259882"/>
              <a:gd name="connsiteY3" fmla="*/ 3093 h 5567513"/>
              <a:gd name="connsiteX4" fmla="*/ 1174723 w 3259882"/>
              <a:gd name="connsiteY4" fmla="*/ 98762 h 5567513"/>
              <a:gd name="connsiteX5" fmla="*/ 2175896 w 3259882"/>
              <a:gd name="connsiteY5" fmla="*/ 591675 h 5567513"/>
              <a:gd name="connsiteX6" fmla="*/ 3257314 w 3259882"/>
              <a:gd name="connsiteY6" fmla="*/ 2785356 h 5567513"/>
              <a:gd name="connsiteX7" fmla="*/ 2272543 w 3259882"/>
              <a:gd name="connsiteY7" fmla="*/ 4925923 h 5567513"/>
              <a:gd name="connsiteX8" fmla="*/ 782024 w 3259882"/>
              <a:gd name="connsiteY8" fmla="*/ 5563481 h 5567513"/>
              <a:gd name="connsiteX9" fmla="*/ 3796 w 3259882"/>
              <a:gd name="connsiteY9" fmla="*/ 5533440 h 5567513"/>
              <a:gd name="connsiteX0" fmla="*/ 3796 w 3259882"/>
              <a:gd name="connsiteY0" fmla="*/ 5533440 h 5567513"/>
              <a:gd name="connsiteX1" fmla="*/ 10 w 3259882"/>
              <a:gd name="connsiteY1" fmla="*/ 55150 h 5567513"/>
              <a:gd name="connsiteX2" fmla="*/ 156963 w 3259882"/>
              <a:gd name="connsiteY2" fmla="*/ 13002 h 5567513"/>
              <a:gd name="connsiteX3" fmla="*/ 575146 w 3259882"/>
              <a:gd name="connsiteY3" fmla="*/ 3093 h 5567513"/>
              <a:gd name="connsiteX4" fmla="*/ 1174723 w 3259882"/>
              <a:gd name="connsiteY4" fmla="*/ 98762 h 5567513"/>
              <a:gd name="connsiteX5" fmla="*/ 2175896 w 3259882"/>
              <a:gd name="connsiteY5" fmla="*/ 591675 h 5567513"/>
              <a:gd name="connsiteX6" fmla="*/ 3257314 w 3259882"/>
              <a:gd name="connsiteY6" fmla="*/ 2785356 h 5567513"/>
              <a:gd name="connsiteX7" fmla="*/ 2272543 w 3259882"/>
              <a:gd name="connsiteY7" fmla="*/ 4925923 h 5567513"/>
              <a:gd name="connsiteX8" fmla="*/ 711685 w 3259882"/>
              <a:gd name="connsiteY8" fmla="*/ 5563481 h 5567513"/>
              <a:gd name="connsiteX9" fmla="*/ 3796 w 3259882"/>
              <a:gd name="connsiteY9" fmla="*/ 5533440 h 5567513"/>
              <a:gd name="connsiteX0" fmla="*/ 3796 w 3259882"/>
              <a:gd name="connsiteY0" fmla="*/ 5533440 h 5579455"/>
              <a:gd name="connsiteX1" fmla="*/ 10 w 3259882"/>
              <a:gd name="connsiteY1" fmla="*/ 55150 h 5579455"/>
              <a:gd name="connsiteX2" fmla="*/ 156963 w 3259882"/>
              <a:gd name="connsiteY2" fmla="*/ 13002 h 5579455"/>
              <a:gd name="connsiteX3" fmla="*/ 575146 w 3259882"/>
              <a:gd name="connsiteY3" fmla="*/ 3093 h 5579455"/>
              <a:gd name="connsiteX4" fmla="*/ 1174723 w 3259882"/>
              <a:gd name="connsiteY4" fmla="*/ 98762 h 5579455"/>
              <a:gd name="connsiteX5" fmla="*/ 2175896 w 3259882"/>
              <a:gd name="connsiteY5" fmla="*/ 591675 h 5579455"/>
              <a:gd name="connsiteX6" fmla="*/ 3257314 w 3259882"/>
              <a:gd name="connsiteY6" fmla="*/ 2785356 h 5579455"/>
              <a:gd name="connsiteX7" fmla="*/ 2272543 w 3259882"/>
              <a:gd name="connsiteY7" fmla="*/ 4925923 h 5579455"/>
              <a:gd name="connsiteX8" fmla="*/ 641347 w 3259882"/>
              <a:gd name="connsiteY8" fmla="*/ 5575893 h 5579455"/>
              <a:gd name="connsiteX9" fmla="*/ 3796 w 3259882"/>
              <a:gd name="connsiteY9" fmla="*/ 5533440 h 5579455"/>
              <a:gd name="connsiteX0" fmla="*/ 3796 w 3259882"/>
              <a:gd name="connsiteY0" fmla="*/ 5533440 h 5583073"/>
              <a:gd name="connsiteX1" fmla="*/ 10 w 3259882"/>
              <a:gd name="connsiteY1" fmla="*/ 55150 h 5583073"/>
              <a:gd name="connsiteX2" fmla="*/ 156963 w 3259882"/>
              <a:gd name="connsiteY2" fmla="*/ 13002 h 5583073"/>
              <a:gd name="connsiteX3" fmla="*/ 575146 w 3259882"/>
              <a:gd name="connsiteY3" fmla="*/ 3093 h 5583073"/>
              <a:gd name="connsiteX4" fmla="*/ 1174723 w 3259882"/>
              <a:gd name="connsiteY4" fmla="*/ 98762 h 5583073"/>
              <a:gd name="connsiteX5" fmla="*/ 2175896 w 3259882"/>
              <a:gd name="connsiteY5" fmla="*/ 591675 h 5583073"/>
              <a:gd name="connsiteX6" fmla="*/ 3257314 w 3259882"/>
              <a:gd name="connsiteY6" fmla="*/ 2785356 h 5583073"/>
              <a:gd name="connsiteX7" fmla="*/ 2272543 w 3259882"/>
              <a:gd name="connsiteY7" fmla="*/ 4925923 h 5583073"/>
              <a:gd name="connsiteX8" fmla="*/ 641347 w 3259882"/>
              <a:gd name="connsiteY8" fmla="*/ 5575893 h 5583073"/>
              <a:gd name="connsiteX9" fmla="*/ 3796 w 3259882"/>
              <a:gd name="connsiteY9" fmla="*/ 5533440 h 5583073"/>
              <a:gd name="connsiteX0" fmla="*/ 3907 w 3259993"/>
              <a:gd name="connsiteY0" fmla="*/ 5533440 h 5583073"/>
              <a:gd name="connsiteX1" fmla="*/ 121 w 3259993"/>
              <a:gd name="connsiteY1" fmla="*/ 55150 h 5583073"/>
              <a:gd name="connsiteX2" fmla="*/ 157074 w 3259993"/>
              <a:gd name="connsiteY2" fmla="*/ 13002 h 5583073"/>
              <a:gd name="connsiteX3" fmla="*/ 575257 w 3259993"/>
              <a:gd name="connsiteY3" fmla="*/ 3093 h 5583073"/>
              <a:gd name="connsiteX4" fmla="*/ 1174834 w 3259993"/>
              <a:gd name="connsiteY4" fmla="*/ 98762 h 5583073"/>
              <a:gd name="connsiteX5" fmla="*/ 2176007 w 3259993"/>
              <a:gd name="connsiteY5" fmla="*/ 591675 h 5583073"/>
              <a:gd name="connsiteX6" fmla="*/ 3257425 w 3259993"/>
              <a:gd name="connsiteY6" fmla="*/ 2785356 h 5583073"/>
              <a:gd name="connsiteX7" fmla="*/ 2272654 w 3259993"/>
              <a:gd name="connsiteY7" fmla="*/ 4925923 h 5583073"/>
              <a:gd name="connsiteX8" fmla="*/ 641458 w 3259993"/>
              <a:gd name="connsiteY8" fmla="*/ 5575893 h 5583073"/>
              <a:gd name="connsiteX9" fmla="*/ 3907 w 3259993"/>
              <a:gd name="connsiteY9" fmla="*/ 5533440 h 5583073"/>
              <a:gd name="connsiteX0" fmla="*/ 3792 w 3259878"/>
              <a:gd name="connsiteY0" fmla="*/ 5533440 h 5583073"/>
              <a:gd name="connsiteX1" fmla="*/ 6 w 3259878"/>
              <a:gd name="connsiteY1" fmla="*/ 55150 h 5583073"/>
              <a:gd name="connsiteX2" fmla="*/ 156959 w 3259878"/>
              <a:gd name="connsiteY2" fmla="*/ 13002 h 5583073"/>
              <a:gd name="connsiteX3" fmla="*/ 575142 w 3259878"/>
              <a:gd name="connsiteY3" fmla="*/ 3093 h 5583073"/>
              <a:gd name="connsiteX4" fmla="*/ 1174719 w 3259878"/>
              <a:gd name="connsiteY4" fmla="*/ 98762 h 5583073"/>
              <a:gd name="connsiteX5" fmla="*/ 2175892 w 3259878"/>
              <a:gd name="connsiteY5" fmla="*/ 591675 h 5583073"/>
              <a:gd name="connsiteX6" fmla="*/ 3257310 w 3259878"/>
              <a:gd name="connsiteY6" fmla="*/ 2785356 h 5583073"/>
              <a:gd name="connsiteX7" fmla="*/ 2272539 w 3259878"/>
              <a:gd name="connsiteY7" fmla="*/ 4925923 h 5583073"/>
              <a:gd name="connsiteX8" fmla="*/ 641343 w 3259878"/>
              <a:gd name="connsiteY8" fmla="*/ 5575893 h 5583073"/>
              <a:gd name="connsiteX9" fmla="*/ 3792 w 3259878"/>
              <a:gd name="connsiteY9" fmla="*/ 5533440 h 5583073"/>
              <a:gd name="connsiteX0" fmla="*/ 3792 w 3259878"/>
              <a:gd name="connsiteY0" fmla="*/ 5533440 h 5590219"/>
              <a:gd name="connsiteX1" fmla="*/ 6 w 3259878"/>
              <a:gd name="connsiteY1" fmla="*/ 55150 h 5590219"/>
              <a:gd name="connsiteX2" fmla="*/ 156959 w 3259878"/>
              <a:gd name="connsiteY2" fmla="*/ 13002 h 5590219"/>
              <a:gd name="connsiteX3" fmla="*/ 575142 w 3259878"/>
              <a:gd name="connsiteY3" fmla="*/ 3093 h 5590219"/>
              <a:gd name="connsiteX4" fmla="*/ 1174719 w 3259878"/>
              <a:gd name="connsiteY4" fmla="*/ 98762 h 5590219"/>
              <a:gd name="connsiteX5" fmla="*/ 2175892 w 3259878"/>
              <a:gd name="connsiteY5" fmla="*/ 591675 h 5590219"/>
              <a:gd name="connsiteX6" fmla="*/ 3257310 w 3259878"/>
              <a:gd name="connsiteY6" fmla="*/ 2785356 h 5590219"/>
              <a:gd name="connsiteX7" fmla="*/ 2272539 w 3259878"/>
              <a:gd name="connsiteY7" fmla="*/ 4925923 h 5590219"/>
              <a:gd name="connsiteX8" fmla="*/ 641343 w 3259878"/>
              <a:gd name="connsiteY8" fmla="*/ 5575893 h 5590219"/>
              <a:gd name="connsiteX9" fmla="*/ 3792 w 3259878"/>
              <a:gd name="connsiteY9" fmla="*/ 5533440 h 5590219"/>
              <a:gd name="connsiteX0" fmla="*/ 3792 w 3259878"/>
              <a:gd name="connsiteY0" fmla="*/ 5533440 h 5580581"/>
              <a:gd name="connsiteX1" fmla="*/ 6 w 3259878"/>
              <a:gd name="connsiteY1" fmla="*/ 55150 h 5580581"/>
              <a:gd name="connsiteX2" fmla="*/ 156959 w 3259878"/>
              <a:gd name="connsiteY2" fmla="*/ 13002 h 5580581"/>
              <a:gd name="connsiteX3" fmla="*/ 575142 w 3259878"/>
              <a:gd name="connsiteY3" fmla="*/ 3093 h 5580581"/>
              <a:gd name="connsiteX4" fmla="*/ 1174719 w 3259878"/>
              <a:gd name="connsiteY4" fmla="*/ 98762 h 5580581"/>
              <a:gd name="connsiteX5" fmla="*/ 2175892 w 3259878"/>
              <a:gd name="connsiteY5" fmla="*/ 591675 h 5580581"/>
              <a:gd name="connsiteX6" fmla="*/ 3257310 w 3259878"/>
              <a:gd name="connsiteY6" fmla="*/ 2785356 h 5580581"/>
              <a:gd name="connsiteX7" fmla="*/ 2272539 w 3259878"/>
              <a:gd name="connsiteY7" fmla="*/ 4925923 h 5580581"/>
              <a:gd name="connsiteX8" fmla="*/ 641343 w 3259878"/>
              <a:gd name="connsiteY8" fmla="*/ 5575893 h 5580581"/>
              <a:gd name="connsiteX9" fmla="*/ 3792 w 3259878"/>
              <a:gd name="connsiteY9" fmla="*/ 5533440 h 5580581"/>
              <a:gd name="connsiteX0" fmla="*/ 3792 w 3259878"/>
              <a:gd name="connsiteY0" fmla="*/ 5533440 h 5608388"/>
              <a:gd name="connsiteX1" fmla="*/ 6 w 3259878"/>
              <a:gd name="connsiteY1" fmla="*/ 55150 h 5608388"/>
              <a:gd name="connsiteX2" fmla="*/ 156959 w 3259878"/>
              <a:gd name="connsiteY2" fmla="*/ 13002 h 5608388"/>
              <a:gd name="connsiteX3" fmla="*/ 575142 w 3259878"/>
              <a:gd name="connsiteY3" fmla="*/ 3093 h 5608388"/>
              <a:gd name="connsiteX4" fmla="*/ 1174719 w 3259878"/>
              <a:gd name="connsiteY4" fmla="*/ 98762 h 5608388"/>
              <a:gd name="connsiteX5" fmla="*/ 2175892 w 3259878"/>
              <a:gd name="connsiteY5" fmla="*/ 591675 h 5608388"/>
              <a:gd name="connsiteX6" fmla="*/ 3257310 w 3259878"/>
              <a:gd name="connsiteY6" fmla="*/ 2785356 h 5608388"/>
              <a:gd name="connsiteX7" fmla="*/ 2276677 w 3259878"/>
              <a:gd name="connsiteY7" fmla="*/ 4921785 h 5608388"/>
              <a:gd name="connsiteX8" fmla="*/ 641343 w 3259878"/>
              <a:gd name="connsiteY8" fmla="*/ 5575893 h 5608388"/>
              <a:gd name="connsiteX9" fmla="*/ 3792 w 3259878"/>
              <a:gd name="connsiteY9" fmla="*/ 5533440 h 5608388"/>
              <a:gd name="connsiteX0" fmla="*/ 3792 w 3259878"/>
              <a:gd name="connsiteY0" fmla="*/ 5533440 h 5608388"/>
              <a:gd name="connsiteX1" fmla="*/ 6 w 3259878"/>
              <a:gd name="connsiteY1" fmla="*/ 55150 h 5608388"/>
              <a:gd name="connsiteX2" fmla="*/ 156959 w 3259878"/>
              <a:gd name="connsiteY2" fmla="*/ 13002 h 5608388"/>
              <a:gd name="connsiteX3" fmla="*/ 575142 w 3259878"/>
              <a:gd name="connsiteY3" fmla="*/ 3093 h 5608388"/>
              <a:gd name="connsiteX4" fmla="*/ 1174719 w 3259878"/>
              <a:gd name="connsiteY4" fmla="*/ 98762 h 5608388"/>
              <a:gd name="connsiteX5" fmla="*/ 2175892 w 3259878"/>
              <a:gd name="connsiteY5" fmla="*/ 591675 h 5608388"/>
              <a:gd name="connsiteX6" fmla="*/ 3257310 w 3259878"/>
              <a:gd name="connsiteY6" fmla="*/ 2785356 h 5608388"/>
              <a:gd name="connsiteX7" fmla="*/ 2276677 w 3259878"/>
              <a:gd name="connsiteY7" fmla="*/ 4921785 h 5608388"/>
              <a:gd name="connsiteX8" fmla="*/ 641343 w 3259878"/>
              <a:gd name="connsiteY8" fmla="*/ 5575893 h 5608388"/>
              <a:gd name="connsiteX9" fmla="*/ 3792 w 3259878"/>
              <a:gd name="connsiteY9" fmla="*/ 5533440 h 5608388"/>
              <a:gd name="connsiteX0" fmla="*/ 3792 w 3259878"/>
              <a:gd name="connsiteY0" fmla="*/ 5533440 h 5583933"/>
              <a:gd name="connsiteX1" fmla="*/ 6 w 3259878"/>
              <a:gd name="connsiteY1" fmla="*/ 55150 h 5583933"/>
              <a:gd name="connsiteX2" fmla="*/ 156959 w 3259878"/>
              <a:gd name="connsiteY2" fmla="*/ 13002 h 5583933"/>
              <a:gd name="connsiteX3" fmla="*/ 575142 w 3259878"/>
              <a:gd name="connsiteY3" fmla="*/ 3093 h 5583933"/>
              <a:gd name="connsiteX4" fmla="*/ 1174719 w 3259878"/>
              <a:gd name="connsiteY4" fmla="*/ 98762 h 5583933"/>
              <a:gd name="connsiteX5" fmla="*/ 2175892 w 3259878"/>
              <a:gd name="connsiteY5" fmla="*/ 591675 h 5583933"/>
              <a:gd name="connsiteX6" fmla="*/ 3257310 w 3259878"/>
              <a:gd name="connsiteY6" fmla="*/ 2785356 h 5583933"/>
              <a:gd name="connsiteX7" fmla="*/ 2276677 w 3259878"/>
              <a:gd name="connsiteY7" fmla="*/ 4921785 h 5583933"/>
              <a:gd name="connsiteX8" fmla="*/ 906147 w 3259878"/>
              <a:gd name="connsiteY8" fmla="*/ 5546930 h 5583933"/>
              <a:gd name="connsiteX9" fmla="*/ 3792 w 3259878"/>
              <a:gd name="connsiteY9" fmla="*/ 5533440 h 5583933"/>
              <a:gd name="connsiteX0" fmla="*/ 3792 w 3259878"/>
              <a:gd name="connsiteY0" fmla="*/ 5533440 h 5556505"/>
              <a:gd name="connsiteX1" fmla="*/ 6 w 3259878"/>
              <a:gd name="connsiteY1" fmla="*/ 55150 h 5556505"/>
              <a:gd name="connsiteX2" fmla="*/ 156959 w 3259878"/>
              <a:gd name="connsiteY2" fmla="*/ 13002 h 5556505"/>
              <a:gd name="connsiteX3" fmla="*/ 575142 w 3259878"/>
              <a:gd name="connsiteY3" fmla="*/ 3093 h 5556505"/>
              <a:gd name="connsiteX4" fmla="*/ 1174719 w 3259878"/>
              <a:gd name="connsiteY4" fmla="*/ 98762 h 5556505"/>
              <a:gd name="connsiteX5" fmla="*/ 2175892 w 3259878"/>
              <a:gd name="connsiteY5" fmla="*/ 591675 h 5556505"/>
              <a:gd name="connsiteX6" fmla="*/ 3257310 w 3259878"/>
              <a:gd name="connsiteY6" fmla="*/ 2785356 h 5556505"/>
              <a:gd name="connsiteX7" fmla="*/ 2276677 w 3259878"/>
              <a:gd name="connsiteY7" fmla="*/ 4921785 h 5556505"/>
              <a:gd name="connsiteX8" fmla="*/ 906147 w 3259878"/>
              <a:gd name="connsiteY8" fmla="*/ 5546930 h 5556505"/>
              <a:gd name="connsiteX9" fmla="*/ 3792 w 3259878"/>
              <a:gd name="connsiteY9" fmla="*/ 5533440 h 5556505"/>
              <a:gd name="connsiteX0" fmla="*/ 3792 w 3259878"/>
              <a:gd name="connsiteY0" fmla="*/ 5533440 h 5585123"/>
              <a:gd name="connsiteX1" fmla="*/ 6 w 3259878"/>
              <a:gd name="connsiteY1" fmla="*/ 55150 h 5585123"/>
              <a:gd name="connsiteX2" fmla="*/ 156959 w 3259878"/>
              <a:gd name="connsiteY2" fmla="*/ 13002 h 5585123"/>
              <a:gd name="connsiteX3" fmla="*/ 575142 w 3259878"/>
              <a:gd name="connsiteY3" fmla="*/ 3093 h 5585123"/>
              <a:gd name="connsiteX4" fmla="*/ 1174719 w 3259878"/>
              <a:gd name="connsiteY4" fmla="*/ 98762 h 5585123"/>
              <a:gd name="connsiteX5" fmla="*/ 2175892 w 3259878"/>
              <a:gd name="connsiteY5" fmla="*/ 591675 h 5585123"/>
              <a:gd name="connsiteX6" fmla="*/ 3257310 w 3259878"/>
              <a:gd name="connsiteY6" fmla="*/ 2785356 h 5585123"/>
              <a:gd name="connsiteX7" fmla="*/ 2284952 w 3259878"/>
              <a:gd name="connsiteY7" fmla="*/ 4905235 h 5585123"/>
              <a:gd name="connsiteX8" fmla="*/ 906147 w 3259878"/>
              <a:gd name="connsiteY8" fmla="*/ 5546930 h 5585123"/>
              <a:gd name="connsiteX9" fmla="*/ 3792 w 3259878"/>
              <a:gd name="connsiteY9" fmla="*/ 5533440 h 5585123"/>
              <a:gd name="connsiteX0" fmla="*/ 3792 w 3259878"/>
              <a:gd name="connsiteY0" fmla="*/ 5533440 h 5559160"/>
              <a:gd name="connsiteX1" fmla="*/ 6 w 3259878"/>
              <a:gd name="connsiteY1" fmla="*/ 55150 h 5559160"/>
              <a:gd name="connsiteX2" fmla="*/ 156959 w 3259878"/>
              <a:gd name="connsiteY2" fmla="*/ 13002 h 5559160"/>
              <a:gd name="connsiteX3" fmla="*/ 575142 w 3259878"/>
              <a:gd name="connsiteY3" fmla="*/ 3093 h 5559160"/>
              <a:gd name="connsiteX4" fmla="*/ 1174719 w 3259878"/>
              <a:gd name="connsiteY4" fmla="*/ 98762 h 5559160"/>
              <a:gd name="connsiteX5" fmla="*/ 2175892 w 3259878"/>
              <a:gd name="connsiteY5" fmla="*/ 591675 h 5559160"/>
              <a:gd name="connsiteX6" fmla="*/ 3257310 w 3259878"/>
              <a:gd name="connsiteY6" fmla="*/ 2785356 h 5559160"/>
              <a:gd name="connsiteX7" fmla="*/ 2284952 w 3259878"/>
              <a:gd name="connsiteY7" fmla="*/ 4905235 h 5559160"/>
              <a:gd name="connsiteX8" fmla="*/ 906147 w 3259878"/>
              <a:gd name="connsiteY8" fmla="*/ 5546930 h 5559160"/>
              <a:gd name="connsiteX9" fmla="*/ 3792 w 3259878"/>
              <a:gd name="connsiteY9" fmla="*/ 5533440 h 5559160"/>
              <a:gd name="connsiteX0" fmla="*/ 3792 w 3259878"/>
              <a:gd name="connsiteY0" fmla="*/ 5533440 h 5951365"/>
              <a:gd name="connsiteX1" fmla="*/ 6 w 3259878"/>
              <a:gd name="connsiteY1" fmla="*/ 55150 h 5951365"/>
              <a:gd name="connsiteX2" fmla="*/ 156959 w 3259878"/>
              <a:gd name="connsiteY2" fmla="*/ 13002 h 5951365"/>
              <a:gd name="connsiteX3" fmla="*/ 575142 w 3259878"/>
              <a:gd name="connsiteY3" fmla="*/ 3093 h 5951365"/>
              <a:gd name="connsiteX4" fmla="*/ 1174719 w 3259878"/>
              <a:gd name="connsiteY4" fmla="*/ 98762 h 5951365"/>
              <a:gd name="connsiteX5" fmla="*/ 2175892 w 3259878"/>
              <a:gd name="connsiteY5" fmla="*/ 591675 h 5951365"/>
              <a:gd name="connsiteX6" fmla="*/ 3257310 w 3259878"/>
              <a:gd name="connsiteY6" fmla="*/ 2785356 h 5951365"/>
              <a:gd name="connsiteX7" fmla="*/ 2284952 w 3259878"/>
              <a:gd name="connsiteY7" fmla="*/ 4905235 h 5951365"/>
              <a:gd name="connsiteX8" fmla="*/ 906147 w 3259878"/>
              <a:gd name="connsiteY8" fmla="*/ 5546930 h 5951365"/>
              <a:gd name="connsiteX9" fmla="*/ 384445 w 3259878"/>
              <a:gd name="connsiteY9" fmla="*/ 5576886 h 5951365"/>
              <a:gd name="connsiteX10" fmla="*/ 3792 w 3259878"/>
              <a:gd name="connsiteY10" fmla="*/ 5533440 h 5951365"/>
              <a:gd name="connsiteX0" fmla="*/ 3792 w 3259878"/>
              <a:gd name="connsiteY0" fmla="*/ 5533440 h 5951365"/>
              <a:gd name="connsiteX1" fmla="*/ 6 w 3259878"/>
              <a:gd name="connsiteY1" fmla="*/ 55150 h 5951365"/>
              <a:gd name="connsiteX2" fmla="*/ 156959 w 3259878"/>
              <a:gd name="connsiteY2" fmla="*/ 13002 h 5951365"/>
              <a:gd name="connsiteX3" fmla="*/ 575142 w 3259878"/>
              <a:gd name="connsiteY3" fmla="*/ 3093 h 5951365"/>
              <a:gd name="connsiteX4" fmla="*/ 1174719 w 3259878"/>
              <a:gd name="connsiteY4" fmla="*/ 98762 h 5951365"/>
              <a:gd name="connsiteX5" fmla="*/ 2175892 w 3259878"/>
              <a:gd name="connsiteY5" fmla="*/ 591675 h 5951365"/>
              <a:gd name="connsiteX6" fmla="*/ 3257310 w 3259878"/>
              <a:gd name="connsiteY6" fmla="*/ 2785356 h 5951365"/>
              <a:gd name="connsiteX7" fmla="*/ 2284952 w 3259878"/>
              <a:gd name="connsiteY7" fmla="*/ 4905235 h 5951365"/>
              <a:gd name="connsiteX8" fmla="*/ 906147 w 3259878"/>
              <a:gd name="connsiteY8" fmla="*/ 5546930 h 5951365"/>
              <a:gd name="connsiteX9" fmla="*/ 384445 w 3259878"/>
              <a:gd name="connsiteY9" fmla="*/ 5576886 h 5951365"/>
              <a:gd name="connsiteX10" fmla="*/ 3792 w 3259878"/>
              <a:gd name="connsiteY10" fmla="*/ 5533440 h 5951365"/>
              <a:gd name="connsiteX0" fmla="*/ 3792 w 3259878"/>
              <a:gd name="connsiteY0" fmla="*/ 5533440 h 5951365"/>
              <a:gd name="connsiteX1" fmla="*/ 6 w 3259878"/>
              <a:gd name="connsiteY1" fmla="*/ 55150 h 5951365"/>
              <a:gd name="connsiteX2" fmla="*/ 156959 w 3259878"/>
              <a:gd name="connsiteY2" fmla="*/ 13002 h 5951365"/>
              <a:gd name="connsiteX3" fmla="*/ 575142 w 3259878"/>
              <a:gd name="connsiteY3" fmla="*/ 3093 h 5951365"/>
              <a:gd name="connsiteX4" fmla="*/ 1174719 w 3259878"/>
              <a:gd name="connsiteY4" fmla="*/ 98762 h 5951365"/>
              <a:gd name="connsiteX5" fmla="*/ 2175892 w 3259878"/>
              <a:gd name="connsiteY5" fmla="*/ 591675 h 5951365"/>
              <a:gd name="connsiteX6" fmla="*/ 3257310 w 3259878"/>
              <a:gd name="connsiteY6" fmla="*/ 2785356 h 5951365"/>
              <a:gd name="connsiteX7" fmla="*/ 2284952 w 3259878"/>
              <a:gd name="connsiteY7" fmla="*/ 4905235 h 5951365"/>
              <a:gd name="connsiteX8" fmla="*/ 906147 w 3259878"/>
              <a:gd name="connsiteY8" fmla="*/ 5546930 h 5951365"/>
              <a:gd name="connsiteX9" fmla="*/ 384445 w 3259878"/>
              <a:gd name="connsiteY9" fmla="*/ 5576886 h 5951365"/>
              <a:gd name="connsiteX10" fmla="*/ 3792 w 3259878"/>
              <a:gd name="connsiteY10" fmla="*/ 5533440 h 5951365"/>
              <a:gd name="connsiteX0" fmla="*/ 3792 w 3259878"/>
              <a:gd name="connsiteY0" fmla="*/ 5533440 h 5577551"/>
              <a:gd name="connsiteX1" fmla="*/ 6 w 3259878"/>
              <a:gd name="connsiteY1" fmla="*/ 55150 h 5577551"/>
              <a:gd name="connsiteX2" fmla="*/ 156959 w 3259878"/>
              <a:gd name="connsiteY2" fmla="*/ 13002 h 5577551"/>
              <a:gd name="connsiteX3" fmla="*/ 575142 w 3259878"/>
              <a:gd name="connsiteY3" fmla="*/ 3093 h 5577551"/>
              <a:gd name="connsiteX4" fmla="*/ 1174719 w 3259878"/>
              <a:gd name="connsiteY4" fmla="*/ 98762 h 5577551"/>
              <a:gd name="connsiteX5" fmla="*/ 2175892 w 3259878"/>
              <a:gd name="connsiteY5" fmla="*/ 591675 h 5577551"/>
              <a:gd name="connsiteX6" fmla="*/ 3257310 w 3259878"/>
              <a:gd name="connsiteY6" fmla="*/ 2785356 h 5577551"/>
              <a:gd name="connsiteX7" fmla="*/ 2284952 w 3259878"/>
              <a:gd name="connsiteY7" fmla="*/ 4905235 h 5577551"/>
              <a:gd name="connsiteX8" fmla="*/ 906147 w 3259878"/>
              <a:gd name="connsiteY8" fmla="*/ 5546930 h 5577551"/>
              <a:gd name="connsiteX9" fmla="*/ 384445 w 3259878"/>
              <a:gd name="connsiteY9" fmla="*/ 5576886 h 5577551"/>
              <a:gd name="connsiteX10" fmla="*/ 3792 w 3259878"/>
              <a:gd name="connsiteY10" fmla="*/ 5533440 h 557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9878" h="5577551">
                <a:moveTo>
                  <a:pt x="3792" y="5533440"/>
                </a:moveTo>
                <a:cubicBezTo>
                  <a:pt x="7696" y="5624200"/>
                  <a:pt x="-227" y="26616"/>
                  <a:pt x="6" y="55150"/>
                </a:cubicBezTo>
                <a:cubicBezTo>
                  <a:pt x="2881" y="28718"/>
                  <a:pt x="77595" y="18171"/>
                  <a:pt x="156959" y="13002"/>
                </a:cubicBezTo>
                <a:cubicBezTo>
                  <a:pt x="273561" y="-443"/>
                  <a:pt x="401377" y="-2925"/>
                  <a:pt x="575142" y="3093"/>
                </a:cubicBezTo>
                <a:cubicBezTo>
                  <a:pt x="748907" y="9111"/>
                  <a:pt x="950681" y="44799"/>
                  <a:pt x="1174719" y="98762"/>
                </a:cubicBezTo>
                <a:cubicBezTo>
                  <a:pt x="1464957" y="189962"/>
                  <a:pt x="1708804" y="259761"/>
                  <a:pt x="2175892" y="591675"/>
                </a:cubicBezTo>
                <a:cubicBezTo>
                  <a:pt x="2730510" y="994584"/>
                  <a:pt x="3303028" y="1859645"/>
                  <a:pt x="3257310" y="2785356"/>
                </a:cubicBezTo>
                <a:cubicBezTo>
                  <a:pt x="3238619" y="3492722"/>
                  <a:pt x="3127403" y="4114411"/>
                  <a:pt x="2284952" y="4905235"/>
                </a:cubicBezTo>
                <a:cubicBezTo>
                  <a:pt x="1706212" y="5405494"/>
                  <a:pt x="1131872" y="5505326"/>
                  <a:pt x="906147" y="5546930"/>
                </a:cubicBezTo>
                <a:cubicBezTo>
                  <a:pt x="680422" y="5588534"/>
                  <a:pt x="464499" y="5574996"/>
                  <a:pt x="384445" y="5576886"/>
                </a:cubicBezTo>
                <a:cubicBezTo>
                  <a:pt x="234053" y="5574638"/>
                  <a:pt x="-4542" y="5546914"/>
                  <a:pt x="3792" y="5533440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1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1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5092770" y="2351962"/>
            <a:ext cx="6562324" cy="120648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lang="en-US" sz="4800" b="1" noProof="0" smtClean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spcBef>
                <a:spcPct val="25000"/>
              </a:spcBef>
            </a:pPr>
            <a:r>
              <a:rPr lang="en-US" noProof="0" dirty="0" smtClean="0"/>
              <a:t>Click to edit Master title style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92782" y="3679379"/>
            <a:ext cx="6524319" cy="338554"/>
          </a:xfrm>
        </p:spPr>
        <p:txBody>
          <a:bodyPr wrap="square">
            <a:spAutoFit/>
          </a:bodyPr>
          <a:lstStyle>
            <a:lvl1pPr algn="r">
              <a:lnSpc>
                <a:spcPct val="90000"/>
              </a:lnSpc>
              <a:spcBef>
                <a:spcPts val="600"/>
              </a:spcBef>
              <a:defRPr sz="24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2111" y="5905500"/>
            <a:ext cx="2229666" cy="46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37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inv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 sz="2800">
                <a:solidFill>
                  <a:schemeClr val="accent5"/>
                </a:solidFill>
              </a:defRPr>
            </a:lvl1pPr>
            <a:lvl2pPr>
              <a:spcBef>
                <a:spcPts val="1200"/>
              </a:spcBef>
              <a:defRPr sz="2400">
                <a:solidFill>
                  <a:schemeClr val="accent5"/>
                </a:solidFill>
              </a:defRPr>
            </a:lvl2pPr>
            <a:lvl3pPr>
              <a:spcBef>
                <a:spcPts val="300"/>
              </a:spcBef>
              <a:defRPr sz="2000">
                <a:solidFill>
                  <a:schemeClr val="accent5"/>
                </a:solidFill>
              </a:defRPr>
            </a:lvl3pPr>
            <a:lvl4pPr>
              <a:spcBef>
                <a:spcPts val="300"/>
              </a:spcBef>
              <a:defRPr sz="2000">
                <a:solidFill>
                  <a:schemeClr val="accent5"/>
                </a:solidFill>
              </a:defRPr>
            </a:lvl4pPr>
            <a:lvl5pPr>
              <a:spcBef>
                <a:spcPts val="300"/>
              </a:spcBef>
              <a:defRPr sz="20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4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6069" y="2076450"/>
            <a:ext cx="11251812" cy="1815882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defRPr>
                <a:solidFill>
                  <a:schemeClr val="accent5"/>
                </a:solidFill>
              </a:defRPr>
            </a:lvl1pPr>
            <a:lvl2pPr>
              <a:spcBef>
                <a:spcPts val="1200"/>
              </a:spcBef>
              <a:defRPr sz="2400">
                <a:solidFill>
                  <a:schemeClr val="accent5"/>
                </a:solidFill>
              </a:defRPr>
            </a:lvl2pPr>
            <a:lvl3pPr>
              <a:spcBef>
                <a:spcPts val="400"/>
              </a:spcBef>
              <a:defRPr sz="2000">
                <a:solidFill>
                  <a:schemeClr val="accent5"/>
                </a:solidFill>
              </a:defRPr>
            </a:lvl3pPr>
            <a:lvl4pPr>
              <a:spcBef>
                <a:spcPts val="400"/>
              </a:spcBef>
              <a:defRPr sz="2000">
                <a:solidFill>
                  <a:schemeClr val="accent5"/>
                </a:solidFill>
              </a:defRPr>
            </a:lvl4pPr>
            <a:lvl5pPr>
              <a:spcBef>
                <a:spcPts val="400"/>
              </a:spcBef>
              <a:defRPr sz="20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1858" y="1449763"/>
            <a:ext cx="11272927" cy="359073"/>
          </a:xfrm>
        </p:spPr>
        <p:txBody>
          <a:bodyPr/>
          <a:lstStyle>
            <a:lvl1pPr>
              <a:lnSpc>
                <a:spcPct val="80000"/>
              </a:lnSpc>
              <a:spcBef>
                <a:spcPts val="1200"/>
              </a:spcBef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696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69" y="281007"/>
            <a:ext cx="11251812" cy="51296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6069" y="1066800"/>
            <a:ext cx="11251812" cy="1777410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defRPr sz="2800">
                <a:solidFill>
                  <a:schemeClr val="accent5"/>
                </a:solidFill>
              </a:defRPr>
            </a:lvl1pPr>
            <a:lvl2pPr marL="342900" indent="-284163">
              <a:defRPr sz="2400">
                <a:solidFill>
                  <a:schemeClr val="accent5"/>
                </a:solidFill>
              </a:defRPr>
            </a:lvl2pPr>
            <a:lvl3pPr>
              <a:defRPr sz="2000">
                <a:solidFill>
                  <a:schemeClr val="accent5"/>
                </a:solidFill>
              </a:defRPr>
            </a:lvl3pPr>
            <a:lvl4pPr>
              <a:defRPr sz="2000">
                <a:solidFill>
                  <a:schemeClr val="accent5"/>
                </a:solidFill>
              </a:defRPr>
            </a:lvl4pPr>
            <a:lvl5pPr>
              <a:defRPr sz="20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01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and Content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69" y="281007"/>
            <a:ext cx="11251812" cy="51296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6069" y="1457326"/>
            <a:ext cx="11251812" cy="1777410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defRPr sz="2800">
                <a:solidFill>
                  <a:schemeClr val="accent5"/>
                </a:solidFill>
              </a:defRPr>
            </a:lvl1pPr>
            <a:lvl2pPr>
              <a:defRPr sz="2400">
                <a:solidFill>
                  <a:schemeClr val="accent5"/>
                </a:solidFill>
              </a:defRPr>
            </a:lvl2pPr>
            <a:lvl3pPr>
              <a:defRPr sz="2000">
                <a:solidFill>
                  <a:schemeClr val="accent5"/>
                </a:solidFill>
              </a:defRPr>
            </a:lvl3pPr>
            <a:lvl4pPr>
              <a:defRPr sz="2000">
                <a:solidFill>
                  <a:schemeClr val="accent5"/>
                </a:solidFill>
              </a:defRPr>
            </a:lvl4pPr>
            <a:lvl5pPr>
              <a:defRPr sz="20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1858" y="906838"/>
            <a:ext cx="11272927" cy="359073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ts val="1200"/>
              </a:spcBef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533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6082" y="1527048"/>
            <a:ext cx="5434821" cy="1777410"/>
          </a:xfrm>
        </p:spPr>
        <p:txBody>
          <a:bodyPr>
            <a:spAutoFit/>
          </a:bodyPr>
          <a:lstStyle>
            <a:lvl1pPr>
              <a:defRPr sz="2800">
                <a:solidFill>
                  <a:schemeClr val="accent5"/>
                </a:solidFill>
              </a:defRPr>
            </a:lvl1pPr>
            <a:lvl2pPr marL="285750" indent="-285750">
              <a:defRPr sz="2400">
                <a:solidFill>
                  <a:schemeClr val="accent5"/>
                </a:solidFill>
              </a:defRPr>
            </a:lvl2pPr>
            <a:lvl3pPr marL="571500" indent="-230188">
              <a:defRPr sz="2000">
                <a:solidFill>
                  <a:schemeClr val="accent5"/>
                </a:solidFill>
              </a:defRPr>
            </a:lvl3pPr>
            <a:lvl4pPr marL="914400" indent="-227013">
              <a:defRPr sz="2000">
                <a:solidFill>
                  <a:schemeClr val="accent5"/>
                </a:solidFill>
              </a:defRPr>
            </a:lvl4pPr>
            <a:lvl5pPr marL="1257300" indent="-225425">
              <a:defRPr sz="2000">
                <a:solidFill>
                  <a:schemeClr val="accent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6284" y="1527067"/>
            <a:ext cx="5411596" cy="1728165"/>
          </a:xfrm>
        </p:spPr>
        <p:txBody>
          <a:bodyPr>
            <a:spAutoFit/>
          </a:bodyPr>
          <a:lstStyle>
            <a:lvl1pPr>
              <a:defRPr sz="2400">
                <a:solidFill>
                  <a:schemeClr val="accent5"/>
                </a:solidFill>
              </a:defRPr>
            </a:lvl1pPr>
            <a:lvl2pPr marL="285750" indent="-285750" algn="l" rtl="0" eaLnBrk="1" fontAlgn="base" hangingPunct="1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defRPr lang="en-US" sz="2400" dirty="0" smtClean="0">
                <a:solidFill>
                  <a:schemeClr val="accent5"/>
                </a:solidFill>
                <a:latin typeface="+mn-lt"/>
              </a:defRPr>
            </a:lvl2pPr>
            <a:lvl3pPr marL="571500" indent="-230188" algn="l" rtl="0" eaLnBrk="1" fontAlgn="base" hangingPunct="1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defRPr lang="en-US" sz="2000" dirty="0" smtClean="0">
                <a:solidFill>
                  <a:schemeClr val="accent5"/>
                </a:solidFill>
                <a:latin typeface="+mn-lt"/>
              </a:defRPr>
            </a:lvl3pPr>
            <a:lvl4pPr marL="914400" indent="-227013" algn="l" rtl="0" eaLnBrk="1" fontAlgn="base" hangingPunct="1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defRPr lang="en-US" sz="2000" dirty="0" smtClean="0">
                <a:solidFill>
                  <a:schemeClr val="accent5"/>
                </a:solidFill>
                <a:latin typeface="+mn-lt"/>
              </a:defRPr>
            </a:lvl4pPr>
            <a:lvl5pPr marL="1257300" indent="-225425" algn="l" rtl="0" eaLnBrk="1" fontAlgn="base" hangingPunct="1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defRPr lang="en-GB" sz="2000" dirty="0">
                <a:solidFill>
                  <a:schemeClr val="accent5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547284" y="1729245"/>
            <a:ext cx="11055111" cy="3571273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6861" y="5657850"/>
            <a:ext cx="4694469" cy="393192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0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6081" y="1527048"/>
            <a:ext cx="3649947" cy="1506566"/>
          </a:xfrm>
        </p:spPr>
        <p:txBody>
          <a:bodyPr>
            <a:spAutoFit/>
          </a:bodyPr>
          <a:lstStyle>
            <a:lvl1pPr>
              <a:defRPr sz="2400">
                <a:solidFill>
                  <a:schemeClr val="accent5"/>
                </a:solidFill>
              </a:defRPr>
            </a:lvl1pPr>
            <a:lvl2pPr marL="180975" indent="-179388">
              <a:defRPr sz="2000">
                <a:solidFill>
                  <a:schemeClr val="accent5"/>
                </a:solidFill>
              </a:defRPr>
            </a:lvl2pPr>
            <a:lvl3pPr marL="361950" indent="-180975">
              <a:defRPr sz="1600">
                <a:solidFill>
                  <a:schemeClr val="accent5"/>
                </a:solidFill>
              </a:defRPr>
            </a:lvl3pPr>
            <a:lvl4pPr marL="542925" indent="-180975">
              <a:defRPr sz="1600">
                <a:solidFill>
                  <a:schemeClr val="accent5"/>
                </a:solidFill>
              </a:defRPr>
            </a:lvl4pPr>
            <a:lvl5pPr marL="715963" indent="-173038">
              <a:defRPr sz="1600">
                <a:solidFill>
                  <a:schemeClr val="accent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265261" y="1527048"/>
            <a:ext cx="3649947" cy="1506566"/>
          </a:xfrm>
        </p:spPr>
        <p:txBody>
          <a:bodyPr>
            <a:spAutoFit/>
          </a:bodyPr>
          <a:lstStyle>
            <a:lvl1pPr>
              <a:defRPr sz="2400">
                <a:solidFill>
                  <a:schemeClr val="accent5"/>
                </a:solidFill>
              </a:defRPr>
            </a:lvl1pPr>
            <a:lvl2pPr marL="180975" indent="-179388">
              <a:defRPr sz="2000">
                <a:solidFill>
                  <a:schemeClr val="accent5"/>
                </a:solidFill>
              </a:defRPr>
            </a:lvl2pPr>
            <a:lvl3pPr marL="361950" indent="-180975">
              <a:defRPr sz="1600">
                <a:solidFill>
                  <a:schemeClr val="accent5"/>
                </a:solidFill>
              </a:defRPr>
            </a:lvl3pPr>
            <a:lvl4pPr marL="542925" indent="-180975">
              <a:defRPr sz="1600">
                <a:solidFill>
                  <a:schemeClr val="accent5"/>
                </a:solidFill>
              </a:defRPr>
            </a:lvl4pPr>
            <a:lvl5pPr marL="715963" indent="-173038">
              <a:defRPr sz="1600">
                <a:solidFill>
                  <a:schemeClr val="accent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8064281" y="1527048"/>
            <a:ext cx="3649947" cy="1506566"/>
          </a:xfrm>
        </p:spPr>
        <p:txBody>
          <a:bodyPr>
            <a:spAutoFit/>
          </a:bodyPr>
          <a:lstStyle>
            <a:lvl1pPr>
              <a:defRPr sz="2400">
                <a:solidFill>
                  <a:schemeClr val="accent5"/>
                </a:solidFill>
              </a:defRPr>
            </a:lvl1pPr>
            <a:lvl2pPr marL="180975" indent="-179388">
              <a:defRPr sz="2000">
                <a:solidFill>
                  <a:schemeClr val="accent5"/>
                </a:solidFill>
              </a:defRPr>
            </a:lvl2pPr>
            <a:lvl3pPr marL="361950" indent="-180975">
              <a:defRPr sz="1600">
                <a:solidFill>
                  <a:schemeClr val="accent5"/>
                </a:solidFill>
              </a:defRPr>
            </a:lvl3pPr>
            <a:lvl4pPr marL="542925" indent="-180975">
              <a:defRPr sz="1600">
                <a:solidFill>
                  <a:schemeClr val="accent5"/>
                </a:solidFill>
              </a:defRPr>
            </a:lvl4pPr>
            <a:lvl5pPr marL="715963" indent="-173038">
              <a:defRPr sz="1600">
                <a:solidFill>
                  <a:schemeClr val="accent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2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054" y="1613628"/>
            <a:ext cx="5427849" cy="307777"/>
          </a:xfrm>
        </p:spPr>
        <p:txBody>
          <a:bodyPr anchor="b" anchorCtr="0">
            <a:spAutoFit/>
          </a:bodyPr>
          <a:lstStyle>
            <a:lvl1pPr marL="0" indent="0" algn="ctr">
              <a:lnSpc>
                <a:spcPct val="80000"/>
              </a:lnSpc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3054" y="2048858"/>
            <a:ext cx="5427849" cy="1728165"/>
          </a:xfrm>
        </p:spPr>
        <p:txBody>
          <a:bodyPr>
            <a:spAutoFit/>
          </a:bodyPr>
          <a:lstStyle>
            <a:lvl1pPr>
              <a:defRPr sz="2400">
                <a:solidFill>
                  <a:schemeClr val="accent5"/>
                </a:solidFill>
              </a:defRPr>
            </a:lvl1pPr>
            <a:lvl2pPr marL="228600" indent="-228600">
              <a:defRPr sz="2400">
                <a:solidFill>
                  <a:schemeClr val="accent5"/>
                </a:solidFill>
              </a:defRPr>
            </a:lvl2pPr>
            <a:lvl3pPr marL="514350" indent="-228600">
              <a:defRPr sz="2000">
                <a:solidFill>
                  <a:schemeClr val="accent5"/>
                </a:solidFill>
              </a:defRPr>
            </a:lvl3pPr>
            <a:lvl4pPr marL="800100" indent="-220663">
              <a:defRPr sz="2000">
                <a:solidFill>
                  <a:schemeClr val="accent5"/>
                </a:solidFill>
              </a:defRPr>
            </a:lvl4pPr>
            <a:lvl5pPr marL="1144588" indent="-228600">
              <a:defRPr sz="2000">
                <a:solidFill>
                  <a:schemeClr val="accent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85469" y="1613628"/>
            <a:ext cx="5428747" cy="307777"/>
          </a:xfrm>
        </p:spPr>
        <p:txBody>
          <a:bodyPr anchor="b" anchorCtr="0">
            <a:spAutoFit/>
          </a:bodyPr>
          <a:lstStyle>
            <a:lvl1pPr marL="0" indent="0" algn="ctr">
              <a:lnSpc>
                <a:spcPct val="80000"/>
              </a:lnSpc>
              <a:buNone/>
              <a:defRPr sz="2400" b="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6069" y="281007"/>
            <a:ext cx="11251812" cy="512961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96298" y="2057420"/>
            <a:ext cx="5426615" cy="1728165"/>
          </a:xfrm>
        </p:spPr>
        <p:txBody>
          <a:bodyPr>
            <a:spAutoFit/>
          </a:bodyPr>
          <a:lstStyle>
            <a:lvl1pPr>
              <a:defRPr sz="2400">
                <a:solidFill>
                  <a:schemeClr val="accent5"/>
                </a:solidFill>
              </a:defRPr>
            </a:lvl1pPr>
            <a:lvl2pPr marL="228600" indent="-227013">
              <a:defRPr sz="2400">
                <a:solidFill>
                  <a:schemeClr val="accent5"/>
                </a:solidFill>
              </a:defRPr>
            </a:lvl2pPr>
            <a:lvl3pPr marL="574675" indent="-241300">
              <a:defRPr sz="2000">
                <a:solidFill>
                  <a:schemeClr val="accent5"/>
                </a:solidFill>
              </a:defRPr>
            </a:lvl3pPr>
            <a:lvl4pPr marL="914400" indent="-220663">
              <a:defRPr sz="2000">
                <a:solidFill>
                  <a:schemeClr val="accent5"/>
                </a:solidFill>
              </a:defRPr>
            </a:lvl4pPr>
            <a:lvl5pPr marL="1201738" indent="-228600">
              <a:defRPr sz="2000">
                <a:solidFill>
                  <a:schemeClr val="accent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08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69" y="281007"/>
            <a:ext cx="11251812" cy="51296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1858" y="906838"/>
            <a:ext cx="11272927" cy="359073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74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80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97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1041" name="Picture 17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8093" y="6287494"/>
            <a:ext cx="2217003" cy="46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0615" name="Rectangle 7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84105" y="1752271"/>
            <a:ext cx="9170026" cy="61555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80000"/>
              </a:lnSpc>
              <a:spcBef>
                <a:spcPts val="1200"/>
              </a:spcBef>
              <a:defRPr lang="en-US" sz="4800" b="1" noProof="0" smtClean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spcBef>
                <a:spcPct val="25000"/>
              </a:spcBef>
            </a:pPr>
            <a:r>
              <a:rPr lang="en-US" noProof="0" dirty="0" smtClean="0"/>
              <a:t>Thank you</a:t>
            </a:r>
          </a:p>
        </p:txBody>
      </p:sp>
      <p:sp>
        <p:nvSpPr>
          <p:cNvPr id="580616" name="Rectangle 8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7550488" y="3387474"/>
            <a:ext cx="2483041" cy="898708"/>
          </a:xfrm>
        </p:spPr>
        <p:txBody>
          <a:bodyPr wrap="square" anchor="ctr">
            <a:sp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6443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_motion_pattern_RG#175BBA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328" y="0"/>
            <a:ext cx="3657600" cy="51026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606" y="5056631"/>
            <a:ext cx="7418721" cy="740664"/>
          </a:xfrm>
          <a:prstGeom prst="rect">
            <a:avLst/>
          </a:prstGeo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spc="-20" baseline="0">
                <a:solidFill>
                  <a:schemeClr val="tx1"/>
                </a:solidFill>
                <a:latin typeface="GE Inspira Pitch"/>
                <a:cs typeface="GE Inspira Pitch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Month XX, 201X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210196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47284" y="3319272"/>
            <a:ext cx="11055111" cy="161848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4800" spc="-100" baseline="0">
                <a:latin typeface="GE Inspira Pitch"/>
                <a:cs typeface="GE Inspira Pitch"/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018" y="6217859"/>
            <a:ext cx="5409114" cy="4196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Imagination </a:t>
            </a:r>
            <a:r>
              <a:rPr lang="en-US" sz="1600" b="1" dirty="0">
                <a:solidFill>
                  <a:schemeClr val="tx2"/>
                </a:solidFill>
                <a:latin typeface="GE Inspira Pitch"/>
                <a:cs typeface="GE Inspira Pitch"/>
              </a:rPr>
              <a:t>at </a:t>
            </a:r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work.</a:t>
            </a:r>
            <a:endParaRPr lang="en-US" sz="1600" b="1" dirty="0">
              <a:solidFill>
                <a:schemeClr val="tx2"/>
              </a:solidFill>
              <a:latin typeface="GE Inspira Pitch"/>
              <a:cs typeface="GE Inspira Pitch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10196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0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Slide w/ Color Bckg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6861" y="1545336"/>
            <a:ext cx="11055111" cy="338328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8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3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781" y="2525713"/>
            <a:ext cx="18242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9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imag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92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 with one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1443375" y="5472827"/>
            <a:ext cx="9256885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1443375" y="1729667"/>
            <a:ext cx="3657600" cy="3657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7042662" y="1729667"/>
            <a:ext cx="3657600" cy="3657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2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 with two cap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1443375" y="5481183"/>
            <a:ext cx="36576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7042662" y="5481183"/>
            <a:ext cx="36576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1443375" y="1729667"/>
            <a:ext cx="3657600" cy="3657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7042662" y="1729667"/>
            <a:ext cx="3657600" cy="3657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 with one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84" y="365760"/>
            <a:ext cx="11055111" cy="10972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547283" y="5305707"/>
            <a:ext cx="11053476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7283" y="1913499"/>
            <a:ext cx="3200400" cy="32004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8401994" y="1913499"/>
            <a:ext cx="3200400" cy="32004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3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473821" y="1913499"/>
            <a:ext cx="3200400" cy="32004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8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 with three cap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84" y="365760"/>
            <a:ext cx="11055111" cy="10972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547283" y="5305707"/>
            <a:ext cx="32004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4473821" y="5305707"/>
            <a:ext cx="32004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7283" y="1913499"/>
            <a:ext cx="3200400" cy="32004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8401994" y="1913499"/>
            <a:ext cx="3200400" cy="32004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3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473821" y="1913499"/>
            <a:ext cx="3200400" cy="32004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4" name="Text Placeholder 65"/>
          <p:cNvSpPr>
            <a:spLocks noGrp="1"/>
          </p:cNvSpPr>
          <p:nvPr>
            <p:ph type="body" sz="quarter" idx="26" hasCustomPrompt="1"/>
          </p:nvPr>
        </p:nvSpPr>
        <p:spPr>
          <a:xfrm>
            <a:off x="8401994" y="5305707"/>
            <a:ext cx="32004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1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 with one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61" y="366191"/>
            <a:ext cx="11055449" cy="109643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557408" y="4955915"/>
            <a:ext cx="11044913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6103" y="2097319"/>
            <a:ext cx="2743199" cy="2743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8859110" y="2097319"/>
            <a:ext cx="2743199" cy="2743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7"/>
          <p:cNvSpPr>
            <a:spLocks noGrp="1" noChangeAspect="1"/>
          </p:cNvSpPr>
          <p:nvPr>
            <p:ph type="pic" sz="quarter" idx="23"/>
          </p:nvPr>
        </p:nvSpPr>
        <p:spPr>
          <a:xfrm>
            <a:off x="3317103" y="2097319"/>
            <a:ext cx="2743199" cy="2743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6088108" y="2097319"/>
            <a:ext cx="2743199" cy="2743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ur images with two cap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61" y="366191"/>
            <a:ext cx="11055449" cy="109643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557407" y="4955915"/>
            <a:ext cx="5503965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9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6088636" y="4955915"/>
            <a:ext cx="5513675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6103" y="2097319"/>
            <a:ext cx="2743199" cy="2743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8859110" y="2097319"/>
            <a:ext cx="2743199" cy="2743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7"/>
          <p:cNvSpPr>
            <a:spLocks noGrp="1" noChangeAspect="1"/>
          </p:cNvSpPr>
          <p:nvPr>
            <p:ph type="pic" sz="quarter" idx="23"/>
          </p:nvPr>
        </p:nvSpPr>
        <p:spPr>
          <a:xfrm>
            <a:off x="3317103" y="2097319"/>
            <a:ext cx="2743199" cy="2743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6088108" y="2097319"/>
            <a:ext cx="2743199" cy="2743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2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 with four cap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61" y="366191"/>
            <a:ext cx="11055449" cy="109643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557399" y="4984110"/>
            <a:ext cx="2743199" cy="197490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7" name="Text Placeholder 65"/>
          <p:cNvSpPr>
            <a:spLocks noGrp="1"/>
          </p:cNvSpPr>
          <p:nvPr>
            <p:ph type="body" sz="quarter" idx="18" hasCustomPrompt="1"/>
          </p:nvPr>
        </p:nvSpPr>
        <p:spPr>
          <a:xfrm>
            <a:off x="3318163" y="4984110"/>
            <a:ext cx="2743199" cy="197490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8" name="Text Placeholder 65"/>
          <p:cNvSpPr>
            <a:spLocks noGrp="1"/>
          </p:cNvSpPr>
          <p:nvPr>
            <p:ph type="body" sz="quarter" idx="19" hasCustomPrompt="1"/>
          </p:nvPr>
        </p:nvSpPr>
        <p:spPr>
          <a:xfrm>
            <a:off x="6088636" y="4984110"/>
            <a:ext cx="2743199" cy="197490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9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8859110" y="4984110"/>
            <a:ext cx="2743199" cy="197490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6103" y="2097319"/>
            <a:ext cx="2743199" cy="2743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888244" y="18382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8859110" y="2097319"/>
            <a:ext cx="2743199" cy="2743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9" name="Picture Placeholder 7"/>
          <p:cNvSpPr>
            <a:spLocks noGrp="1" noChangeAspect="1"/>
          </p:cNvSpPr>
          <p:nvPr>
            <p:ph type="pic" sz="quarter" idx="23"/>
          </p:nvPr>
        </p:nvSpPr>
        <p:spPr>
          <a:xfrm>
            <a:off x="3317103" y="2097319"/>
            <a:ext cx="2743199" cy="2743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6088108" y="2097319"/>
            <a:ext cx="2743199" cy="2743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283" y="1536192"/>
            <a:ext cx="11050428" cy="1508760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7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57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606" y="5056631"/>
            <a:ext cx="7418721" cy="740664"/>
          </a:xfrm>
          <a:prstGeom prst="rect">
            <a:avLst/>
          </a:prstGeo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spc="-20" baseline="0">
                <a:solidFill>
                  <a:schemeClr val="tx1"/>
                </a:solidFill>
                <a:latin typeface="GE Inspira Pitch"/>
                <a:cs typeface="GE Inspira Pitch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Month XX, 201X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210196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47284" y="3319272"/>
            <a:ext cx="11055111" cy="161848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4800" spc="-100" baseline="0">
                <a:latin typeface="GE Inspira Pitch"/>
                <a:cs typeface="GE Inspira Pitch"/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018" y="6217859"/>
            <a:ext cx="5409114" cy="4196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Imagination </a:t>
            </a:r>
            <a:r>
              <a:rPr lang="en-US" sz="1600" b="1" dirty="0">
                <a:solidFill>
                  <a:schemeClr val="tx2"/>
                </a:solidFill>
                <a:latin typeface="GE Inspira Pitch"/>
                <a:cs typeface="GE Inspira Pitch"/>
              </a:rPr>
              <a:t>at </a:t>
            </a:r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work.</a:t>
            </a:r>
            <a:endParaRPr lang="en-US" sz="1600" b="1" dirty="0">
              <a:solidFill>
                <a:schemeClr val="tx2"/>
              </a:solidFill>
              <a:latin typeface="GE Inspira Pitch"/>
              <a:cs typeface="GE Inspira Pitch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10196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32" y="6355080"/>
            <a:ext cx="5028405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15081" y="-2"/>
            <a:ext cx="12207240" cy="3731417"/>
            <a:chOff x="-15081" y="-2"/>
            <a:chExt cx="12207240" cy="3731417"/>
          </a:xfrm>
        </p:grpSpPr>
        <p:pic>
          <p:nvPicPr>
            <p:cNvPr id="15" name="Picture 14" descr="GE_motion_pattern_New_RGB_5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-15081" y="-2"/>
              <a:ext cx="12207240" cy="3731417"/>
            </a:xfrm>
            <a:prstGeom prst="rect">
              <a:avLst/>
            </a:prstGeom>
          </p:spPr>
        </p:pic>
        <p:pic>
          <p:nvPicPr>
            <p:cNvPr id="16" name="Picture 15" descr="Monogram_green_sm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0986" y="1300866"/>
              <a:ext cx="2430549" cy="2430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419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E_motion_pattern_RGB_Green_Artboard 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329" y="950976"/>
            <a:ext cx="1966887" cy="590702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606" y="5056631"/>
            <a:ext cx="7418721" cy="740664"/>
          </a:xfrm>
          <a:prstGeom prst="rect">
            <a:avLst/>
          </a:prstGeo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spc="-20" baseline="0">
                <a:solidFill>
                  <a:schemeClr val="tx1"/>
                </a:solidFill>
                <a:latin typeface="GE Inspira Pitch"/>
                <a:cs typeface="GE Inspira Pitch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Month XX, 201X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47284" y="3319272"/>
            <a:ext cx="11055111" cy="161848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4800" spc="-100" baseline="0">
                <a:latin typeface="GE Inspira Pitch"/>
                <a:cs typeface="GE Inspira Pitch"/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018" y="6217859"/>
            <a:ext cx="5409114" cy="4196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Imagination </a:t>
            </a:r>
            <a:r>
              <a:rPr lang="en-US" sz="1600" b="1" dirty="0">
                <a:solidFill>
                  <a:schemeClr val="tx2"/>
                </a:solidFill>
                <a:latin typeface="GE Inspira Pitch"/>
                <a:cs typeface="GE Inspira Pitch"/>
              </a:rPr>
              <a:t>at </a:t>
            </a:r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work.</a:t>
            </a:r>
            <a:endParaRPr lang="en-US" sz="1600" b="1" dirty="0">
              <a:solidFill>
                <a:schemeClr val="tx2"/>
              </a:solidFill>
              <a:latin typeface="GE Inspira Pitch"/>
              <a:cs typeface="GE Inspira Pitch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32" y="6355080"/>
            <a:ext cx="5028405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3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283" y="1536192"/>
            <a:ext cx="11050428" cy="1508760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30" y="6355080"/>
            <a:ext cx="5029201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8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87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61838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2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36192"/>
            <a:ext cx="12161838" cy="5321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06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36192"/>
            <a:ext cx="12161838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21" y="6355080"/>
            <a:ext cx="5029199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4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36192"/>
            <a:ext cx="5983624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6153890" y="1536192"/>
            <a:ext cx="5448503" cy="4498848"/>
          </a:xfrm>
        </p:spPr>
        <p:txBody>
          <a:bodyPr lIns="182880"/>
          <a:lstStyle>
            <a:lvl1pPr marL="0">
              <a:lnSpc>
                <a:spcPts val="2580"/>
              </a:lnSpc>
              <a:defRPr sz="2150" baseline="0">
                <a:solidFill>
                  <a:schemeClr val="tx1"/>
                </a:solidFill>
              </a:defRPr>
            </a:lvl1pPr>
            <a:lvl2pPr>
              <a:lnSpc>
                <a:spcPts val="2580"/>
              </a:lnSpc>
              <a:defRPr sz="2150">
                <a:solidFill>
                  <a:schemeClr val="tx1"/>
                </a:solidFill>
              </a:defRPr>
            </a:lvl2pPr>
            <a:lvl3pPr marL="182880" indent="-182880">
              <a:lnSpc>
                <a:spcPts val="2580"/>
              </a:lnSpc>
              <a:defRPr sz="2150">
                <a:solidFill>
                  <a:schemeClr val="tx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32" y="6355080"/>
            <a:ext cx="5028405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7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Text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284" y="365760"/>
            <a:ext cx="11055111" cy="1097280"/>
          </a:xfrm>
        </p:spPr>
        <p:txBody>
          <a:bodyPr lIns="0"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6193295" y="1536192"/>
            <a:ext cx="5983624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547283" y="1536192"/>
            <a:ext cx="5448503" cy="4498848"/>
          </a:xfrm>
        </p:spPr>
        <p:txBody>
          <a:bodyPr lIns="0"/>
          <a:lstStyle>
            <a:lvl1pPr marL="0">
              <a:lnSpc>
                <a:spcPts val="2580"/>
              </a:lnSpc>
              <a:defRPr sz="2150" baseline="0">
                <a:solidFill>
                  <a:schemeClr val="tx1"/>
                </a:solidFill>
              </a:defRPr>
            </a:lvl1pPr>
            <a:lvl2pPr>
              <a:lnSpc>
                <a:spcPts val="2580"/>
              </a:lnSpc>
              <a:defRPr sz="2150">
                <a:solidFill>
                  <a:schemeClr val="tx1"/>
                </a:solidFill>
              </a:defRPr>
            </a:lvl2pPr>
            <a:lvl3pPr marL="182880" indent="-182880">
              <a:lnSpc>
                <a:spcPts val="2580"/>
              </a:lnSpc>
              <a:defRPr sz="2150">
                <a:solidFill>
                  <a:schemeClr val="tx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32" y="6355080"/>
            <a:ext cx="5028405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3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 - Half Imag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36192"/>
            <a:ext cx="5983624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6153890" y="1536192"/>
            <a:ext cx="5448503" cy="4498848"/>
          </a:xfrm>
          <a:solidFill>
            <a:schemeClr val="tx2"/>
          </a:solidFill>
        </p:spPr>
        <p:txBody>
          <a:bodyPr lIns="274320" tIns="137160" rIns="182880" bIns="0">
            <a:noAutofit/>
          </a:bodyPr>
          <a:lstStyle>
            <a:lvl1pPr marL="0"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1pPr>
            <a:lvl2pPr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2pPr>
            <a:lvl3pPr marL="182880" indent="-182880"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 baseline="0"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32" y="6355080"/>
            <a:ext cx="5028405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w/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 bwMode="gray">
          <a:xfrm>
            <a:off x="3" y="367907"/>
            <a:ext cx="7868926" cy="5670767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0" rtlCol="0" anchor="t" anchorCtr="0">
            <a:noAutofit/>
          </a:bodyPr>
          <a:lstStyle/>
          <a:p>
            <a:pPr marL="182880" indent="-182880">
              <a:lnSpc>
                <a:spcPts val="2500"/>
              </a:lnSpc>
              <a:spcBef>
                <a:spcPts val="600"/>
              </a:spcBef>
              <a:buSzPct val="80000"/>
              <a:buFont typeface="Lucida Grande"/>
              <a:buChar char="–"/>
            </a:pPr>
            <a:endParaRPr lang="en-US" sz="2600" b="1" dirty="0">
              <a:solidFill>
                <a:schemeClr val="bg1"/>
              </a:solidFill>
              <a:latin typeface="GE Inspira Pitch"/>
              <a:cs typeface="GE Inspira Pitch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3" y="367907"/>
            <a:ext cx="7868926" cy="5670767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0" rtlCol="0" anchor="t" anchorCtr="0">
            <a:noAutofit/>
          </a:bodyPr>
          <a:lstStyle/>
          <a:p>
            <a:pPr marL="182880" indent="-182880">
              <a:lnSpc>
                <a:spcPts val="2500"/>
              </a:lnSpc>
              <a:spcBef>
                <a:spcPts val="600"/>
              </a:spcBef>
              <a:buSzPct val="80000"/>
              <a:buFont typeface="Lucida Grande"/>
              <a:buChar char="–"/>
            </a:pPr>
            <a:endParaRPr lang="en-US" sz="2600" b="1" dirty="0">
              <a:solidFill>
                <a:schemeClr val="bg1"/>
              </a:solidFill>
              <a:latin typeface="GE Inspira Pitch"/>
              <a:cs typeface="GE Inspira Pitch"/>
            </a:endParaRPr>
          </a:p>
        </p:txBody>
      </p:sp>
      <p:sp>
        <p:nvSpPr>
          <p:cNvPr id="11" name="Text Placeholder 58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47284" y="1609344"/>
            <a:ext cx="6980895" cy="4151284"/>
          </a:xfrm>
          <a:noFill/>
        </p:spPr>
        <p:txBody>
          <a:bodyPr lIns="0" tIns="0" rIns="91440" bIns="0">
            <a:noAutofit/>
          </a:bodyPr>
          <a:lstStyle>
            <a:lvl1pPr marL="0">
              <a:lnSpc>
                <a:spcPct val="100000"/>
              </a:lnSpc>
              <a:defRPr sz="2600" baseline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600" baseline="0">
                <a:solidFill>
                  <a:schemeClr val="bg1"/>
                </a:solidFill>
              </a:defRPr>
            </a:lvl2pPr>
            <a:lvl3pPr marL="182880" indent="-182880">
              <a:lnSpc>
                <a:spcPct val="100000"/>
              </a:lnSpc>
              <a:defRPr sz="2150" baseline="0">
                <a:solidFill>
                  <a:schemeClr val="bg1"/>
                </a:solidFill>
              </a:defRPr>
            </a:lvl3pPr>
            <a:lvl4pPr marL="274320" indent="-91440">
              <a:lnSpc>
                <a:spcPct val="100000"/>
              </a:lnSpc>
              <a:buFont typeface="Arial"/>
              <a:buChar char="•"/>
              <a:defRPr sz="2150" baseline="0"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47284" y="548640"/>
            <a:ext cx="6080919" cy="786384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 bwMode="gray">
          <a:xfrm>
            <a:off x="8014651" y="365760"/>
            <a:ext cx="4147187" cy="341985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014651" y="3968496"/>
            <a:ext cx="4147187" cy="2075688"/>
          </a:xfrm>
          <a:solidFill>
            <a:schemeClr val="accent3"/>
          </a:solidFill>
        </p:spPr>
        <p:txBody>
          <a:bodyPr lIns="182880" tIns="137160" rIns="91440" bIns="45720"/>
          <a:lstStyle>
            <a:lvl1pPr>
              <a:defRPr sz="1200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insert caption.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3"/>
          </p:nvPr>
        </p:nvSpPr>
        <p:spPr bwMode="gray">
          <a:xfrm>
            <a:off x="6157132" y="6355080"/>
            <a:ext cx="5028405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12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61838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32" y="6355080"/>
            <a:ext cx="5028405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5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6861" y="1545336"/>
            <a:ext cx="11055111" cy="3383280"/>
          </a:xfrm>
        </p:spPr>
        <p:txBody>
          <a:bodyPr/>
          <a:lstStyle/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32" y="6355080"/>
            <a:ext cx="5028405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3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w/ Take 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6861" y="1545336"/>
            <a:ext cx="11055111" cy="3383280"/>
          </a:xfrm>
        </p:spPr>
        <p:txBody>
          <a:bodyPr/>
          <a:lstStyle/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115300"/>
            <a:ext cx="12161838" cy="923373"/>
          </a:xfrm>
          <a:solidFill>
            <a:schemeClr val="tx2"/>
          </a:solidFill>
        </p:spPr>
        <p:txBody>
          <a:bodyPr lIns="457200" tIns="137160" rIns="91440" bIns="137160" anchor="ctr" anchorCtr="0"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Take away boxes should only be used for occasional emphasis.</a:t>
            </a:r>
            <a:br>
              <a:rPr lang="en-US" dirty="0" smtClean="0"/>
            </a:br>
            <a:r>
              <a:rPr lang="en-US" dirty="0" smtClean="0"/>
              <a:t>Do not use on every slide.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32" y="6355080"/>
            <a:ext cx="5028405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5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22959" y="2478024"/>
            <a:ext cx="11079434" cy="1801368"/>
          </a:xfrm>
        </p:spPr>
        <p:txBody>
          <a:bodyPr>
            <a:noAutofit/>
          </a:bodyPr>
          <a:lstStyle>
            <a:lvl1pPr marL="0">
              <a:lnSpc>
                <a:spcPts val="6599"/>
              </a:lnSpc>
              <a:spcBef>
                <a:spcPts val="0"/>
              </a:spcBef>
              <a:defRPr sz="6000" spc="-1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insert quote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22959" y="4645152"/>
            <a:ext cx="6080919" cy="1014984"/>
          </a:xfrm>
        </p:spPr>
        <p:txBody>
          <a:bodyPr>
            <a:noAutofit/>
          </a:bodyPr>
          <a:lstStyle>
            <a:lvl1pPr marL="0">
              <a:lnSpc>
                <a:spcPts val="4000"/>
              </a:lnSpc>
              <a:spcBef>
                <a:spcPts val="0"/>
              </a:spcBef>
              <a:defRPr sz="3000" baseline="0"/>
            </a:lvl1pPr>
          </a:lstStyle>
          <a:p>
            <a:pPr lvl="0"/>
            <a:r>
              <a:rPr lang="en-US" dirty="0" smtClean="0"/>
              <a:t>Click to insert content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32" y="6355080"/>
            <a:ext cx="5028405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Quad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47282" y="1746507"/>
            <a:ext cx="2663443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44505" y="1746507"/>
            <a:ext cx="2663443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141728" y="1746507"/>
            <a:ext cx="2663443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951114" y="1746507"/>
            <a:ext cx="2663443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32" y="6355080"/>
            <a:ext cx="5028405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0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Vertical Quadran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47282" y="1746507"/>
            <a:ext cx="2663443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44505" y="1746507"/>
            <a:ext cx="2663443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141728" y="1746507"/>
            <a:ext cx="2663443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951114" y="1746507"/>
            <a:ext cx="2663443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37360"/>
            <a:ext cx="602011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959352"/>
            <a:ext cx="602011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141728" y="1737360"/>
            <a:ext cx="602011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141728" y="3959352"/>
            <a:ext cx="602011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3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546861" y="2112264"/>
            <a:ext cx="11055111" cy="3163824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6861" y="5657850"/>
            <a:ext cx="4694469" cy="393192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547284" y="1729245"/>
            <a:ext cx="11055111" cy="3571273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6861" y="5657850"/>
            <a:ext cx="4694469" cy="393192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7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Slide w/ Color Bckg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6861" y="1545336"/>
            <a:ext cx="11055111" cy="338328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8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74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36192"/>
            <a:ext cx="12161838" cy="5321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051" y="2525713"/>
            <a:ext cx="18242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9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imag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8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 with one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1443375" y="5472827"/>
            <a:ext cx="9256885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1443375" y="1729667"/>
            <a:ext cx="3657600" cy="365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7042662" y="1729667"/>
            <a:ext cx="3657600" cy="3657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0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 with two cap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1443375" y="5481183"/>
            <a:ext cx="36576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7042662" y="5481183"/>
            <a:ext cx="36576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1443375" y="1729667"/>
            <a:ext cx="3657600" cy="365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7042662" y="1729667"/>
            <a:ext cx="3657600" cy="3657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 with one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84" y="365760"/>
            <a:ext cx="11055111" cy="10972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547283" y="5305707"/>
            <a:ext cx="11053476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7283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8401994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3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473821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2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 with three cap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84" y="365760"/>
            <a:ext cx="11055111" cy="10972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547283" y="5305707"/>
            <a:ext cx="32004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4473821" y="5305707"/>
            <a:ext cx="32004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7283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8401994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3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473821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4" name="Text Placeholder 65"/>
          <p:cNvSpPr>
            <a:spLocks noGrp="1"/>
          </p:cNvSpPr>
          <p:nvPr>
            <p:ph type="body" sz="quarter" idx="26" hasCustomPrompt="1"/>
          </p:nvPr>
        </p:nvSpPr>
        <p:spPr>
          <a:xfrm>
            <a:off x="8401994" y="5305707"/>
            <a:ext cx="32004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4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 with one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61" y="366191"/>
            <a:ext cx="11055449" cy="109643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557408" y="4955915"/>
            <a:ext cx="11044913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6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8859110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 noChangeAspect="1"/>
          </p:cNvSpPr>
          <p:nvPr>
            <p:ph type="pic" sz="quarter" idx="23"/>
          </p:nvPr>
        </p:nvSpPr>
        <p:spPr>
          <a:xfrm>
            <a:off x="3317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6088108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ur images with two cap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61" y="366191"/>
            <a:ext cx="11055449" cy="109643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557407" y="4955915"/>
            <a:ext cx="5503965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9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6088636" y="4955915"/>
            <a:ext cx="5513675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6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8859110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 noChangeAspect="1"/>
          </p:cNvSpPr>
          <p:nvPr>
            <p:ph type="pic" sz="quarter" idx="23"/>
          </p:nvPr>
        </p:nvSpPr>
        <p:spPr>
          <a:xfrm>
            <a:off x="3317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6088108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 with four cap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61" y="366191"/>
            <a:ext cx="11055449" cy="109643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557399" y="4984110"/>
            <a:ext cx="2743199" cy="197490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7" name="Text Placeholder 65"/>
          <p:cNvSpPr>
            <a:spLocks noGrp="1"/>
          </p:cNvSpPr>
          <p:nvPr>
            <p:ph type="body" sz="quarter" idx="18" hasCustomPrompt="1"/>
          </p:nvPr>
        </p:nvSpPr>
        <p:spPr>
          <a:xfrm>
            <a:off x="3318163" y="4984110"/>
            <a:ext cx="2743199" cy="197490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8" name="Text Placeholder 65"/>
          <p:cNvSpPr>
            <a:spLocks noGrp="1"/>
          </p:cNvSpPr>
          <p:nvPr>
            <p:ph type="body" sz="quarter" idx="19" hasCustomPrompt="1"/>
          </p:nvPr>
        </p:nvSpPr>
        <p:spPr>
          <a:xfrm>
            <a:off x="6088636" y="4984110"/>
            <a:ext cx="2743199" cy="197490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9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8859110" y="4984110"/>
            <a:ext cx="2743199" cy="197490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6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888244" y="18382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8859110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9" name="Picture Placeholder 7"/>
          <p:cNvSpPr>
            <a:spLocks noGrp="1" noChangeAspect="1"/>
          </p:cNvSpPr>
          <p:nvPr>
            <p:ph type="pic" sz="quarter" idx="23"/>
          </p:nvPr>
        </p:nvSpPr>
        <p:spPr>
          <a:xfrm>
            <a:off x="3317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6088108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6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69" y="281007"/>
            <a:ext cx="11251812" cy="60824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69" y="1115740"/>
            <a:ext cx="11251812" cy="4848503"/>
          </a:xfr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398" y="6083300"/>
            <a:ext cx="212832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8568197" y="6229369"/>
            <a:ext cx="326638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3/21/2016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2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36192"/>
            <a:ext cx="12161838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6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02" t="15569" r="1304"/>
          <a:stretch/>
        </p:blipFill>
        <p:spPr>
          <a:xfrm>
            <a:off x="0" y="18"/>
            <a:ext cx="12179764" cy="421216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606" y="5056631"/>
            <a:ext cx="7418721" cy="740664"/>
          </a:xfrm>
          <a:prstGeom prst="rect">
            <a:avLst/>
          </a:prstGeo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spc="-20" baseline="0">
                <a:solidFill>
                  <a:schemeClr val="tx1"/>
                </a:solidFill>
                <a:latin typeface="GE Inspira Pitch"/>
                <a:cs typeface="GE Inspira Pitch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Month XX, 201X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210196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47284" y="3319272"/>
            <a:ext cx="11055111" cy="161848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4800" spc="-100" baseline="0">
                <a:latin typeface="GE Inspira Pitch"/>
                <a:cs typeface="GE Inspira Pitch"/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66018" y="6217859"/>
            <a:ext cx="5409114" cy="4196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Imagination </a:t>
            </a:r>
            <a:r>
              <a:rPr lang="en-US" sz="1600" b="1" dirty="0">
                <a:solidFill>
                  <a:schemeClr val="tx2"/>
                </a:solidFill>
                <a:latin typeface="GE Inspira Pitch"/>
                <a:cs typeface="GE Inspira Pitch"/>
              </a:rPr>
              <a:t>at </a:t>
            </a:r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work.</a:t>
            </a:r>
            <a:endParaRPr lang="en-US" sz="1600" b="1" dirty="0">
              <a:solidFill>
                <a:schemeClr val="tx2"/>
              </a:solidFill>
              <a:latin typeface="GE Inspira Pitch"/>
              <a:cs typeface="GE Inspira Pitch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10196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31" y="6355080"/>
            <a:ext cx="5028405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4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4321" y="-1"/>
            <a:ext cx="3658074" cy="51026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606" y="5056631"/>
            <a:ext cx="7418721" cy="740664"/>
          </a:xfrm>
          <a:prstGeom prst="rect">
            <a:avLst/>
          </a:prstGeo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spc="-20" baseline="0">
                <a:solidFill>
                  <a:schemeClr val="tx1"/>
                </a:solidFill>
                <a:latin typeface="GE Inspira Pitch"/>
                <a:cs typeface="GE Inspira Pitch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Month XX, 201X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210196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47284" y="3319272"/>
            <a:ext cx="11055111" cy="161848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4800" spc="-100" baseline="0">
                <a:latin typeface="GE Inspira Pitch"/>
                <a:cs typeface="GE Inspira Pitch"/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018" y="6217859"/>
            <a:ext cx="5409114" cy="4196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Imagination </a:t>
            </a:r>
            <a:r>
              <a:rPr lang="en-US" sz="1600" b="1" dirty="0">
                <a:solidFill>
                  <a:schemeClr val="tx2"/>
                </a:solidFill>
                <a:latin typeface="GE Inspira Pitch"/>
                <a:cs typeface="GE Inspira Pitch"/>
              </a:rPr>
              <a:t>at </a:t>
            </a:r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work.</a:t>
            </a:r>
            <a:endParaRPr lang="en-US" sz="1600" b="1" dirty="0">
              <a:solidFill>
                <a:schemeClr val="tx2"/>
              </a:solidFill>
              <a:latin typeface="GE Inspira Pitch"/>
              <a:cs typeface="GE Inspira Pitch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10196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1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283" y="1536192"/>
            <a:ext cx="11050428" cy="1508760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11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8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61838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284" y="539496"/>
            <a:ext cx="11055111" cy="886968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en-US" dirty="0" smtClean="0"/>
              <a:t>Click to insert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2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36192"/>
            <a:ext cx="12161838" cy="5321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36192"/>
            <a:ext cx="12161838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9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36192"/>
            <a:ext cx="5983624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6153890" y="1536192"/>
            <a:ext cx="5448503" cy="4498848"/>
          </a:xfrm>
        </p:spPr>
        <p:txBody>
          <a:bodyPr lIns="182880"/>
          <a:lstStyle>
            <a:lvl1pPr marL="0">
              <a:lnSpc>
                <a:spcPts val="2580"/>
              </a:lnSpc>
              <a:defRPr sz="2150" baseline="0">
                <a:solidFill>
                  <a:schemeClr val="tx1"/>
                </a:solidFill>
              </a:defRPr>
            </a:lvl1pPr>
            <a:lvl2pPr>
              <a:lnSpc>
                <a:spcPts val="2580"/>
              </a:lnSpc>
              <a:defRPr sz="2150">
                <a:solidFill>
                  <a:schemeClr val="tx1"/>
                </a:solidFill>
              </a:defRPr>
            </a:lvl2pPr>
            <a:lvl3pPr marL="182880" indent="-182880">
              <a:lnSpc>
                <a:spcPts val="2580"/>
              </a:lnSpc>
              <a:defRPr sz="2150">
                <a:solidFill>
                  <a:schemeClr val="tx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31" y="6355080"/>
            <a:ext cx="5028405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Text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284" y="365760"/>
            <a:ext cx="11055111" cy="1097280"/>
          </a:xfrm>
        </p:spPr>
        <p:txBody>
          <a:bodyPr lIns="0"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6193295" y="1536192"/>
            <a:ext cx="5983624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547283" y="1536192"/>
            <a:ext cx="5448503" cy="4498848"/>
          </a:xfrm>
        </p:spPr>
        <p:txBody>
          <a:bodyPr lIns="0"/>
          <a:lstStyle>
            <a:lvl1pPr marL="0">
              <a:lnSpc>
                <a:spcPts val="2580"/>
              </a:lnSpc>
              <a:defRPr sz="2150" baseline="0">
                <a:solidFill>
                  <a:schemeClr val="tx1"/>
                </a:solidFill>
              </a:defRPr>
            </a:lvl1pPr>
            <a:lvl2pPr>
              <a:lnSpc>
                <a:spcPts val="2580"/>
              </a:lnSpc>
              <a:defRPr sz="2150">
                <a:solidFill>
                  <a:schemeClr val="tx1"/>
                </a:solidFill>
              </a:defRPr>
            </a:lvl2pPr>
            <a:lvl3pPr marL="182880" indent="-182880">
              <a:lnSpc>
                <a:spcPts val="2580"/>
              </a:lnSpc>
              <a:defRPr sz="2150">
                <a:solidFill>
                  <a:schemeClr val="tx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5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 - Half Imag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36192"/>
            <a:ext cx="5983624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6153890" y="1536192"/>
            <a:ext cx="5448503" cy="4498848"/>
          </a:xfrm>
          <a:solidFill>
            <a:schemeClr val="tx2"/>
          </a:solidFill>
        </p:spPr>
        <p:txBody>
          <a:bodyPr lIns="274320" tIns="137160" rIns="182880" bIns="0">
            <a:noAutofit/>
          </a:bodyPr>
          <a:lstStyle>
            <a:lvl1pPr marL="0"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1pPr>
            <a:lvl2pPr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2pPr>
            <a:lvl3pPr marL="182880" indent="-182880"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 baseline="0"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7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w/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 bwMode="gray">
          <a:xfrm>
            <a:off x="3" y="367907"/>
            <a:ext cx="7868926" cy="5670767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0" rtlCol="0" anchor="t" anchorCtr="0">
            <a:noAutofit/>
          </a:bodyPr>
          <a:lstStyle/>
          <a:p>
            <a:pPr marL="182880" indent="-182880">
              <a:lnSpc>
                <a:spcPts val="2500"/>
              </a:lnSpc>
              <a:spcBef>
                <a:spcPts val="600"/>
              </a:spcBef>
              <a:buSzPct val="80000"/>
              <a:buFont typeface="Lucida Grande"/>
              <a:buChar char="–"/>
            </a:pPr>
            <a:endParaRPr lang="en-US" sz="2600" b="1" dirty="0">
              <a:solidFill>
                <a:schemeClr val="bg1"/>
              </a:solidFill>
              <a:latin typeface="GE Inspira Pitch"/>
              <a:cs typeface="GE Inspira Pitch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3" y="367907"/>
            <a:ext cx="7868926" cy="5670767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0" rtlCol="0" anchor="t" anchorCtr="0">
            <a:noAutofit/>
          </a:bodyPr>
          <a:lstStyle/>
          <a:p>
            <a:pPr marL="182880" indent="-182880">
              <a:lnSpc>
                <a:spcPts val="2500"/>
              </a:lnSpc>
              <a:spcBef>
                <a:spcPts val="600"/>
              </a:spcBef>
              <a:buSzPct val="80000"/>
              <a:buFont typeface="Lucida Grande"/>
              <a:buChar char="–"/>
            </a:pPr>
            <a:endParaRPr lang="en-US" sz="2600" b="1" dirty="0">
              <a:solidFill>
                <a:schemeClr val="bg1"/>
              </a:solidFill>
              <a:latin typeface="GE Inspira Pitch"/>
              <a:cs typeface="GE Inspira Pitch"/>
            </a:endParaRPr>
          </a:p>
        </p:txBody>
      </p:sp>
      <p:sp>
        <p:nvSpPr>
          <p:cNvPr id="11" name="Text Placeholder 58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47284" y="1609344"/>
            <a:ext cx="6980895" cy="4151284"/>
          </a:xfrm>
          <a:noFill/>
        </p:spPr>
        <p:txBody>
          <a:bodyPr lIns="0" tIns="0" rIns="91440" bIns="0">
            <a:noAutofit/>
          </a:bodyPr>
          <a:lstStyle>
            <a:lvl1pPr marL="0">
              <a:lnSpc>
                <a:spcPct val="100000"/>
              </a:lnSpc>
              <a:defRPr sz="2600" baseline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600" baseline="0">
                <a:solidFill>
                  <a:schemeClr val="bg1"/>
                </a:solidFill>
              </a:defRPr>
            </a:lvl2pPr>
            <a:lvl3pPr marL="182880" indent="-182880">
              <a:lnSpc>
                <a:spcPct val="100000"/>
              </a:lnSpc>
              <a:defRPr sz="2150" baseline="0">
                <a:solidFill>
                  <a:schemeClr val="bg1"/>
                </a:solidFill>
              </a:defRPr>
            </a:lvl3pPr>
            <a:lvl4pPr marL="274320" indent="-91440">
              <a:lnSpc>
                <a:spcPct val="100000"/>
              </a:lnSpc>
              <a:buFont typeface="Arial"/>
              <a:buChar char="•"/>
              <a:defRPr sz="2150" baseline="0"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47284" y="548640"/>
            <a:ext cx="6080919" cy="786384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 bwMode="gray">
          <a:xfrm>
            <a:off x="8014651" y="365760"/>
            <a:ext cx="4147187" cy="341985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014651" y="3968496"/>
            <a:ext cx="4147187" cy="2075688"/>
          </a:xfrm>
          <a:solidFill>
            <a:schemeClr val="accent1"/>
          </a:solidFill>
        </p:spPr>
        <p:txBody>
          <a:bodyPr lIns="182880" tIns="137160" rIns="91440" bIns="45720"/>
          <a:lstStyle>
            <a:lvl1pPr>
              <a:defRPr sz="1200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insert caption.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3"/>
          </p:nvPr>
        </p:nvSpPr>
        <p:spPr bwMode="gray"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5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36192"/>
            <a:ext cx="5983624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6153890" y="1536192"/>
            <a:ext cx="5448503" cy="4498848"/>
          </a:xfrm>
        </p:spPr>
        <p:txBody>
          <a:bodyPr lIns="182880"/>
          <a:lstStyle>
            <a:lvl1pPr marL="0">
              <a:lnSpc>
                <a:spcPts val="2580"/>
              </a:lnSpc>
              <a:defRPr sz="2150" baseline="0">
                <a:solidFill>
                  <a:schemeClr val="tx1"/>
                </a:solidFill>
              </a:defRPr>
            </a:lvl1pPr>
            <a:lvl2pPr>
              <a:lnSpc>
                <a:spcPts val="2580"/>
              </a:lnSpc>
              <a:defRPr sz="2150">
                <a:solidFill>
                  <a:schemeClr val="tx1"/>
                </a:solidFill>
              </a:defRPr>
            </a:lvl2pPr>
            <a:lvl3pPr marL="182880" indent="-182880">
              <a:lnSpc>
                <a:spcPts val="2580"/>
              </a:lnSpc>
              <a:defRPr sz="2150">
                <a:solidFill>
                  <a:schemeClr val="tx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5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6861" y="1545336"/>
            <a:ext cx="11055111" cy="3383280"/>
          </a:xfrm>
        </p:spPr>
        <p:txBody>
          <a:bodyPr/>
          <a:lstStyle/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9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w/ Take 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6861" y="1545336"/>
            <a:ext cx="11055111" cy="3383280"/>
          </a:xfrm>
        </p:spPr>
        <p:txBody>
          <a:bodyPr/>
          <a:lstStyle/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115300"/>
            <a:ext cx="12161838" cy="923373"/>
          </a:xfrm>
          <a:solidFill>
            <a:schemeClr val="tx2"/>
          </a:solidFill>
        </p:spPr>
        <p:txBody>
          <a:bodyPr lIns="457200" tIns="137160" rIns="91440" bIns="137160" anchor="ctr" anchorCtr="0"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Take away boxes should only be used for occasional emphasis.</a:t>
            </a:r>
            <a:br>
              <a:rPr lang="en-US" dirty="0" smtClean="0"/>
            </a:br>
            <a:r>
              <a:rPr lang="en-US" dirty="0" smtClean="0"/>
              <a:t>Do not use on every slide.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34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22959" y="2478024"/>
            <a:ext cx="11079434" cy="1801368"/>
          </a:xfrm>
        </p:spPr>
        <p:txBody>
          <a:bodyPr>
            <a:noAutofit/>
          </a:bodyPr>
          <a:lstStyle>
            <a:lvl1pPr marL="0">
              <a:lnSpc>
                <a:spcPts val="6599"/>
              </a:lnSpc>
              <a:spcBef>
                <a:spcPts val="0"/>
              </a:spcBef>
              <a:defRPr sz="6000" spc="-1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insert quote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22959" y="4645152"/>
            <a:ext cx="6080919" cy="1014984"/>
          </a:xfrm>
        </p:spPr>
        <p:txBody>
          <a:bodyPr>
            <a:noAutofit/>
          </a:bodyPr>
          <a:lstStyle>
            <a:lvl1pPr marL="0">
              <a:lnSpc>
                <a:spcPts val="4000"/>
              </a:lnSpc>
              <a:spcBef>
                <a:spcPts val="0"/>
              </a:spcBef>
              <a:defRPr sz="3000" baseline="0"/>
            </a:lvl1pPr>
          </a:lstStyle>
          <a:p>
            <a:pPr lvl="0"/>
            <a:r>
              <a:rPr lang="en-US" dirty="0" smtClean="0"/>
              <a:t>Click to insert content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5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Quad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47282" y="1746507"/>
            <a:ext cx="2663443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44505" y="1746507"/>
            <a:ext cx="2663443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141728" y="1746507"/>
            <a:ext cx="2663443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951114" y="1746507"/>
            <a:ext cx="2663443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4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Vertical Quadran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47282" y="1746507"/>
            <a:ext cx="2663443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44505" y="1746507"/>
            <a:ext cx="2663443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141728" y="1746507"/>
            <a:ext cx="2663443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951114" y="1746507"/>
            <a:ext cx="2663443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9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37360"/>
            <a:ext cx="602011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959352"/>
            <a:ext cx="602011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141728" y="1737360"/>
            <a:ext cx="602011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141728" y="3959352"/>
            <a:ext cx="602011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546861" y="2112264"/>
            <a:ext cx="11055111" cy="3163824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6861" y="5657850"/>
            <a:ext cx="4694469" cy="393192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7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547284" y="1729245"/>
            <a:ext cx="11055111" cy="3571273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6861" y="5657850"/>
            <a:ext cx="4694469" cy="393192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Slide w/ Color Bckg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6861" y="1545336"/>
            <a:ext cx="11055111" cy="338328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8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63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Text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284" y="365760"/>
            <a:ext cx="11055111" cy="1097280"/>
          </a:xfrm>
        </p:spPr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6193295" y="1536192"/>
            <a:ext cx="5983624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547283" y="1536192"/>
            <a:ext cx="5448503" cy="4498848"/>
          </a:xfrm>
        </p:spPr>
        <p:txBody>
          <a:bodyPr lIns="0"/>
          <a:lstStyle>
            <a:lvl1pPr marL="0">
              <a:lnSpc>
                <a:spcPts val="2580"/>
              </a:lnSpc>
              <a:defRPr sz="2150" baseline="0">
                <a:solidFill>
                  <a:schemeClr val="tx1"/>
                </a:solidFill>
              </a:defRPr>
            </a:lvl1pPr>
            <a:lvl2pPr>
              <a:lnSpc>
                <a:spcPts val="2580"/>
              </a:lnSpc>
              <a:defRPr sz="2150">
                <a:solidFill>
                  <a:schemeClr val="tx1"/>
                </a:solidFill>
              </a:defRPr>
            </a:lvl2pPr>
            <a:lvl3pPr marL="182880" indent="-182880">
              <a:lnSpc>
                <a:spcPts val="2580"/>
              </a:lnSpc>
              <a:defRPr sz="2150">
                <a:solidFill>
                  <a:schemeClr val="tx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3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781" y="2525713"/>
            <a:ext cx="18242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7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imag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08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 with one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1443375" y="5472827"/>
            <a:ext cx="9256885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1443375" y="1729667"/>
            <a:ext cx="3657600" cy="365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7042662" y="1729667"/>
            <a:ext cx="3657600" cy="3657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8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 with two cap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1443375" y="5481183"/>
            <a:ext cx="36576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7042662" y="5481183"/>
            <a:ext cx="36576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1443375" y="1729667"/>
            <a:ext cx="3657600" cy="365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7042662" y="1729667"/>
            <a:ext cx="3657600" cy="3657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7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 with one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84" y="365760"/>
            <a:ext cx="11055111" cy="10972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547283" y="5305707"/>
            <a:ext cx="11053476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7283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8401994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3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473821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5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 with three cap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84" y="365760"/>
            <a:ext cx="11055111" cy="10972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547283" y="5305707"/>
            <a:ext cx="32004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4473821" y="5305707"/>
            <a:ext cx="32004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7283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8401994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3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473821" y="1913499"/>
            <a:ext cx="32004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4" name="Text Placeholder 65"/>
          <p:cNvSpPr>
            <a:spLocks noGrp="1"/>
          </p:cNvSpPr>
          <p:nvPr>
            <p:ph type="body" sz="quarter" idx="26" hasCustomPrompt="1"/>
          </p:nvPr>
        </p:nvSpPr>
        <p:spPr>
          <a:xfrm>
            <a:off x="8401994" y="5305707"/>
            <a:ext cx="3200400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3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 with one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61" y="366191"/>
            <a:ext cx="11055449" cy="109643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557408" y="4955915"/>
            <a:ext cx="11044913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6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8859110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 noChangeAspect="1"/>
          </p:cNvSpPr>
          <p:nvPr>
            <p:ph type="pic" sz="quarter" idx="23"/>
          </p:nvPr>
        </p:nvSpPr>
        <p:spPr>
          <a:xfrm>
            <a:off x="3317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6088108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17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ur images with two cap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61" y="366191"/>
            <a:ext cx="11055449" cy="109643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557407" y="4955915"/>
            <a:ext cx="5503965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9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6088636" y="4955915"/>
            <a:ext cx="5513675" cy="225703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6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8859110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 noChangeAspect="1"/>
          </p:cNvSpPr>
          <p:nvPr>
            <p:ph type="pic" sz="quarter" idx="23"/>
          </p:nvPr>
        </p:nvSpPr>
        <p:spPr>
          <a:xfrm>
            <a:off x="3317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6088108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 with four cap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61" y="366191"/>
            <a:ext cx="11055449" cy="109643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6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 Placeholder 65"/>
          <p:cNvSpPr>
            <a:spLocks noGrp="1"/>
          </p:cNvSpPr>
          <p:nvPr>
            <p:ph type="body" sz="quarter" idx="17" hasCustomPrompt="1"/>
          </p:nvPr>
        </p:nvSpPr>
        <p:spPr>
          <a:xfrm>
            <a:off x="557399" y="4984110"/>
            <a:ext cx="2743199" cy="197490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7" name="Text Placeholder 65"/>
          <p:cNvSpPr>
            <a:spLocks noGrp="1"/>
          </p:cNvSpPr>
          <p:nvPr>
            <p:ph type="body" sz="quarter" idx="18" hasCustomPrompt="1"/>
          </p:nvPr>
        </p:nvSpPr>
        <p:spPr>
          <a:xfrm>
            <a:off x="3318163" y="4984110"/>
            <a:ext cx="2743199" cy="197490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8" name="Text Placeholder 65"/>
          <p:cNvSpPr>
            <a:spLocks noGrp="1"/>
          </p:cNvSpPr>
          <p:nvPr>
            <p:ph type="body" sz="quarter" idx="19" hasCustomPrompt="1"/>
          </p:nvPr>
        </p:nvSpPr>
        <p:spPr>
          <a:xfrm>
            <a:off x="6088636" y="4984110"/>
            <a:ext cx="2743199" cy="197490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9" name="Text Placeholder 65"/>
          <p:cNvSpPr>
            <a:spLocks noGrp="1"/>
          </p:cNvSpPr>
          <p:nvPr>
            <p:ph type="body" sz="quarter" idx="20" hasCustomPrompt="1"/>
          </p:nvPr>
        </p:nvSpPr>
        <p:spPr>
          <a:xfrm>
            <a:off x="8859110" y="4984110"/>
            <a:ext cx="2743199" cy="197490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1"/>
          </p:nvPr>
        </p:nvSpPr>
        <p:spPr>
          <a:xfrm>
            <a:off x="546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888244" y="18382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8859110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9" name="Picture Placeholder 7"/>
          <p:cNvSpPr>
            <a:spLocks noGrp="1" noChangeAspect="1"/>
          </p:cNvSpPr>
          <p:nvPr>
            <p:ph type="pic" sz="quarter" idx="23"/>
          </p:nvPr>
        </p:nvSpPr>
        <p:spPr>
          <a:xfrm>
            <a:off x="3317103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0" name="Picture Placeholder 7"/>
          <p:cNvSpPr>
            <a:spLocks noGrp="1" noChangeAspect="1"/>
          </p:cNvSpPr>
          <p:nvPr>
            <p:ph type="pic" sz="quarter" idx="24"/>
          </p:nvPr>
        </p:nvSpPr>
        <p:spPr>
          <a:xfrm>
            <a:off x="6088108" y="2097319"/>
            <a:ext cx="2743199" cy="2743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05395" y="187326"/>
            <a:ext cx="1135527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2800" b="1" smtClean="0">
                <a:solidFill>
                  <a:srgbClr val="1E419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0" y="6265965"/>
            <a:ext cx="2105095" cy="45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8071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 - Half Imag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36192"/>
            <a:ext cx="5983624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6153890" y="1536192"/>
            <a:ext cx="5448503" cy="4498848"/>
          </a:xfrm>
          <a:solidFill>
            <a:schemeClr val="tx2"/>
          </a:solidFill>
        </p:spPr>
        <p:txBody>
          <a:bodyPr lIns="274320" tIns="137160" rIns="182880" bIns="0">
            <a:noAutofit/>
          </a:bodyPr>
          <a:lstStyle>
            <a:lvl1pPr marL="0"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1pPr>
            <a:lvl2pPr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2pPr>
            <a:lvl3pPr marL="182880" indent="-182880"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 baseline="0"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6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05395" y="187326"/>
            <a:ext cx="1135527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2800" b="1" smtClean="0">
                <a:solidFill>
                  <a:srgbClr val="1E419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0" y="6265965"/>
            <a:ext cx="2105095" cy="45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502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5395" y="187326"/>
            <a:ext cx="1135527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2800" b="1" dirty="0" smtClean="0">
                <a:solidFill>
                  <a:srgbClr val="1E419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0" y="6265965"/>
            <a:ext cx="2105095" cy="45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9096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2D70-86F6-FA4E-9071-BFC4EACC0E28}" type="datetimeFigureOut">
              <a:rPr lang="fr-FR" smtClean="0"/>
              <a:pPr/>
              <a:t>21/03/2016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1298348" y="6355080"/>
            <a:ext cx="291884" cy="420624"/>
          </a:xfrm>
          <a:prstGeom prst="rect">
            <a:avLst/>
          </a:prstGeom>
        </p:spPr>
        <p:txBody>
          <a:bodyPr/>
          <a:lstStyle/>
          <a:p>
            <a:fld id="{6904BF1A-D6D7-4D42-AC37-4EA5D60CF056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576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069" y="1727200"/>
            <a:ext cx="5523501" cy="4237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7" y="1727200"/>
            <a:ext cx="5525614" cy="4237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725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" y="-2"/>
            <a:ext cx="12187125" cy="4267201"/>
            <a:chOff x="-1" y="-2"/>
            <a:chExt cx="12187125" cy="4267201"/>
          </a:xfrm>
        </p:grpSpPr>
        <p:pic>
          <p:nvPicPr>
            <p:cNvPr id="13" name="Picture 12" descr="GE_motion_pattern_New_RGB_2.png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-1" y="-2"/>
              <a:ext cx="12187125" cy="4267201"/>
            </a:xfrm>
            <a:prstGeom prst="rect">
              <a:avLst/>
            </a:prstGeom>
          </p:spPr>
        </p:pic>
        <p:pic>
          <p:nvPicPr>
            <p:cNvPr id="15" name="Picture 14" descr="Monogram_purple_sm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422" y="633903"/>
              <a:ext cx="2414097" cy="2414097"/>
            </a:xfrm>
            <a:prstGeom prst="rect">
              <a:avLst/>
            </a:prstGeom>
          </p:spPr>
        </p:pic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606" y="5056631"/>
            <a:ext cx="7418721" cy="740664"/>
          </a:xfrm>
          <a:prstGeom prst="rect">
            <a:avLst/>
          </a:prstGeo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spc="-20" baseline="0">
                <a:solidFill>
                  <a:schemeClr val="tx1"/>
                </a:solidFill>
                <a:latin typeface="GE Inspira Pitch"/>
                <a:cs typeface="GE Inspira Pitch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Month XX, 201X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210196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47284" y="3319272"/>
            <a:ext cx="11055111" cy="161848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4800" spc="-100" baseline="0">
                <a:latin typeface="GE Inspira Pitch"/>
                <a:cs typeface="GE Inspira Pitch"/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66018" y="6217859"/>
            <a:ext cx="5409114" cy="4196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Imagination </a:t>
            </a:r>
            <a:r>
              <a:rPr lang="en-US" sz="1600" b="1" dirty="0">
                <a:solidFill>
                  <a:schemeClr val="tx2"/>
                </a:solidFill>
                <a:latin typeface="GE Inspira Pitch"/>
                <a:cs typeface="GE Inspira Pitch"/>
              </a:rPr>
              <a:t>at </a:t>
            </a:r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work.</a:t>
            </a:r>
            <a:endParaRPr lang="en-US" sz="1600" b="1" dirty="0">
              <a:solidFill>
                <a:schemeClr val="tx2"/>
              </a:solidFill>
              <a:latin typeface="GE Inspira Pitch"/>
              <a:cs typeface="GE Inspira Pitch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10196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4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E_motion_pattern_RGB_Purple_Artboard 16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4794" y="0"/>
            <a:ext cx="3657600" cy="51026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606" y="5056631"/>
            <a:ext cx="7418721" cy="740664"/>
          </a:xfrm>
          <a:prstGeom prst="rect">
            <a:avLst/>
          </a:prstGeo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spc="-20" baseline="0">
                <a:solidFill>
                  <a:schemeClr val="tx1"/>
                </a:solidFill>
                <a:latin typeface="GE Inspira Pitch"/>
                <a:cs typeface="GE Inspira Pitch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Month XX, 201X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210196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47284" y="3319272"/>
            <a:ext cx="11055111" cy="161848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4800" spc="-100" baseline="0">
                <a:latin typeface="GE Inspira Pitch"/>
                <a:cs typeface="GE Inspira Pitch"/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018" y="6217859"/>
            <a:ext cx="5409114" cy="4196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Imagination </a:t>
            </a:r>
            <a:r>
              <a:rPr lang="en-US" sz="1600" b="1" dirty="0">
                <a:solidFill>
                  <a:schemeClr val="tx2"/>
                </a:solidFill>
                <a:latin typeface="GE Inspira Pitch"/>
                <a:cs typeface="GE Inspira Pitch"/>
              </a:rPr>
              <a:t>at </a:t>
            </a:r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work.</a:t>
            </a:r>
            <a:endParaRPr lang="en-US" sz="1600" b="1" dirty="0">
              <a:solidFill>
                <a:schemeClr val="tx2"/>
              </a:solidFill>
              <a:latin typeface="GE Inspira Pitch"/>
              <a:cs typeface="GE Inspira Pitch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10196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7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283" y="1536192"/>
            <a:ext cx="11050428" cy="1508760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pic>
        <p:nvPicPr>
          <p:cNvPr id="11" name="Picture 12" descr="Monogram_PPT_small_white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 txBox="1">
            <a:spLocks/>
          </p:cNvSpPr>
          <p:nvPr userDrawn="1"/>
        </p:nvSpPr>
        <p:spPr>
          <a:xfrm>
            <a:off x="11186320" y="6355080"/>
            <a:ext cx="416075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5CEBC5-8590-4516-AB2B-E0DC150CF93F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5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61838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3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36192"/>
            <a:ext cx="12161838" cy="5321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84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36192"/>
            <a:ext cx="12161838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9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image" Target="../media/image7.png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34" Type="http://schemas.openxmlformats.org/officeDocument/2006/relationships/slideLayout" Target="../slideLayouts/slideLayout93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36" Type="http://schemas.openxmlformats.org/officeDocument/2006/relationships/image" Target="../media/image12.png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35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13.xml"/><Relationship Id="rId29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2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28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31" Type="http://schemas.openxmlformats.org/officeDocument/2006/relationships/image" Target="../media/image16.png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20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slideLayout" Target="../slideLayouts/slideLayout140.xml"/><Relationship Id="rId26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25.xml"/><Relationship Id="rId21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5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slideLayout" Target="../slideLayouts/slideLayout142.xml"/><Relationship Id="rId29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24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23" Type="http://schemas.openxmlformats.org/officeDocument/2006/relationships/slideLayout" Target="../slideLayouts/slideLayout145.xml"/><Relationship Id="rId28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32.xml"/><Relationship Id="rId19" Type="http://schemas.openxmlformats.org/officeDocument/2006/relationships/slideLayout" Target="../slideLayouts/slideLayout141.xml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Relationship Id="rId22" Type="http://schemas.openxmlformats.org/officeDocument/2006/relationships/slideLayout" Target="../slideLayouts/slideLayout144.xml"/><Relationship Id="rId27" Type="http://schemas.openxmlformats.org/officeDocument/2006/relationships/slideLayout" Target="../slideLayouts/slideLayout149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18" Type="http://schemas.openxmlformats.org/officeDocument/2006/relationships/slideLayout" Target="../slideLayouts/slideLayout169.xml"/><Relationship Id="rId26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slideLayout" Target="../slideLayouts/slideLayout168.xml"/><Relationship Id="rId25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71.xml"/><Relationship Id="rId29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24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23" Type="http://schemas.openxmlformats.org/officeDocument/2006/relationships/slideLayout" Target="../slideLayouts/slideLayout174.xml"/><Relationship Id="rId28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61.xml"/><Relationship Id="rId19" Type="http://schemas.openxmlformats.org/officeDocument/2006/relationships/slideLayout" Target="../slideLayouts/slideLayout170.xml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Relationship Id="rId22" Type="http://schemas.openxmlformats.org/officeDocument/2006/relationships/slideLayout" Target="../slideLayouts/slideLayout173.xml"/><Relationship Id="rId27" Type="http://schemas.openxmlformats.org/officeDocument/2006/relationships/slideLayout" Target="../slideLayouts/slideLayout178.xml"/><Relationship Id="rId3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18" Type="http://schemas.openxmlformats.org/officeDocument/2006/relationships/image" Target="../media/image30.png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image" Target="../media/image29.jpeg"/><Relationship Id="rId2" Type="http://schemas.openxmlformats.org/officeDocument/2006/relationships/slideLayout" Target="../slideLayouts/slideLayout18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90.xml"/><Relationship Id="rId19" Type="http://schemas.openxmlformats.org/officeDocument/2006/relationships/image" Target="../media/image31.png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547284" y="365760"/>
            <a:ext cx="11055111" cy="1097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47284" y="1545336"/>
            <a:ext cx="11055111" cy="3383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29" y="6355080"/>
            <a:ext cx="5029201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11" name="Picture 10" descr="Monogram_orange_sm.png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61" y="6218343"/>
            <a:ext cx="457199" cy="457200"/>
          </a:xfrm>
          <a:prstGeom prst="rect">
            <a:avLst/>
          </a:prstGeom>
        </p:spPr>
      </p:pic>
      <p:sp>
        <p:nvSpPr>
          <p:cNvPr id="9" name="Footer Placeholder 6"/>
          <p:cNvSpPr txBox="1">
            <a:spLocks/>
          </p:cNvSpPr>
          <p:nvPr userDrawn="1"/>
        </p:nvSpPr>
        <p:spPr>
          <a:xfrm>
            <a:off x="11186320" y="6355080"/>
            <a:ext cx="416075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5CEBC5-8590-4516-AB2B-E0DC150CF9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4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853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91" r:id="rId21"/>
    <p:sldLayoutId id="2147483796" r:id="rId22"/>
    <p:sldLayoutId id="2147483814" r:id="rId23"/>
    <p:sldLayoutId id="2147483815" r:id="rId24"/>
    <p:sldLayoutId id="2147483816" r:id="rId25"/>
    <p:sldLayoutId id="2147483817" r:id="rId26"/>
    <p:sldLayoutId id="2147483798" r:id="rId27"/>
    <p:sldLayoutId id="2147483859" r:id="rId28"/>
    <p:sldLayoutId id="2147483797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GE Inspira Pitch"/>
          <a:ea typeface="+mj-ea"/>
          <a:cs typeface="GE Inspira Pitch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600"/>
        </a:spcBef>
        <a:buFont typeface="Arial"/>
        <a:buNone/>
        <a:defRPr sz="2600" kern="1200">
          <a:solidFill>
            <a:schemeClr val="tx1"/>
          </a:solidFill>
          <a:latin typeface="GE Inspira Pitch"/>
          <a:ea typeface="+mn-ea"/>
          <a:cs typeface="GE Inspira Pitch"/>
        </a:defRPr>
      </a:lvl1pPr>
      <a:lvl2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2600" kern="1200" baseline="0">
          <a:solidFill>
            <a:schemeClr val="tx1"/>
          </a:solidFill>
          <a:latin typeface="GE Inspira Pitch"/>
          <a:ea typeface="+mn-ea"/>
          <a:cs typeface="GE Inspira Pitch"/>
        </a:defRPr>
      </a:lvl2pPr>
      <a:lvl3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Lucida Grande"/>
        <a:buChar char="–"/>
        <a:defRPr sz="2150" kern="1200">
          <a:solidFill>
            <a:schemeClr val="tx1"/>
          </a:solidFill>
          <a:latin typeface="GE Inspira Pitch"/>
          <a:ea typeface="+mn-ea"/>
          <a:cs typeface="GE Inspira Pitch"/>
        </a:defRPr>
      </a:lvl3pPr>
      <a:lvl4pPr marL="457200" indent="-18288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2150" kern="1200">
          <a:solidFill>
            <a:schemeClr val="tx1"/>
          </a:solidFill>
          <a:latin typeface="GE Inspira Pitch"/>
          <a:ea typeface="+mn-ea"/>
          <a:cs typeface="GE Inspira Pitch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/>
          </a:solidFill>
          <a:latin typeface="GE Inspira Pitch"/>
          <a:ea typeface="+mn-ea"/>
          <a:cs typeface="GE Inspira Pitch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547284" y="365760"/>
            <a:ext cx="11055111" cy="1097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47284" y="1545336"/>
            <a:ext cx="11055111" cy="3383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32" y="6355080"/>
            <a:ext cx="5028405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9" name="Picture 8" descr="Monogram_green_sm.png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61" y="6217920"/>
            <a:ext cx="457199" cy="457200"/>
          </a:xfrm>
          <a:prstGeom prst="rect">
            <a:avLst/>
          </a:prstGeom>
        </p:spPr>
      </p:pic>
      <p:sp>
        <p:nvSpPr>
          <p:cNvPr id="7" name="Footer Placeholder 6"/>
          <p:cNvSpPr txBox="1">
            <a:spLocks/>
          </p:cNvSpPr>
          <p:nvPr userDrawn="1"/>
        </p:nvSpPr>
        <p:spPr>
          <a:xfrm>
            <a:off x="11186320" y="6355080"/>
            <a:ext cx="416075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5CEBC5-8590-4516-AB2B-E0DC150CF9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3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854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92" r:id="rId21"/>
    <p:sldLayoutId id="2147483900" r:id="rId22"/>
    <p:sldLayoutId id="2147483901" r:id="rId23"/>
    <p:sldLayoutId id="2147483902" r:id="rId24"/>
    <p:sldLayoutId id="2147483903" r:id="rId25"/>
    <p:sldLayoutId id="2147483904" r:id="rId26"/>
    <p:sldLayoutId id="2147483905" r:id="rId27"/>
    <p:sldLayoutId id="2147483906" r:id="rId28"/>
    <p:sldLayoutId id="2147483907" r:id="rId29"/>
    <p:sldLayoutId id="2147483940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GE Inspira Pitch"/>
          <a:ea typeface="+mj-ea"/>
          <a:cs typeface="GE Inspira Pitch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600"/>
        </a:spcBef>
        <a:buFont typeface="Arial"/>
        <a:buNone/>
        <a:defRPr sz="2600" kern="1200">
          <a:solidFill>
            <a:schemeClr val="tx1"/>
          </a:solidFill>
          <a:latin typeface="GE Inspira Pitch"/>
          <a:ea typeface="+mn-ea"/>
          <a:cs typeface="GE Inspira Pitch"/>
        </a:defRPr>
      </a:lvl1pPr>
      <a:lvl2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2600" kern="1200" baseline="0">
          <a:solidFill>
            <a:schemeClr val="tx1"/>
          </a:solidFill>
          <a:latin typeface="GE Inspira Pitch"/>
          <a:ea typeface="+mn-ea"/>
          <a:cs typeface="GE Inspira Pitch"/>
        </a:defRPr>
      </a:lvl2pPr>
      <a:lvl3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Lucida Grande"/>
        <a:buChar char="–"/>
        <a:defRPr sz="2150" kern="1200">
          <a:solidFill>
            <a:schemeClr val="tx1"/>
          </a:solidFill>
          <a:latin typeface="GE Inspira Pitch"/>
          <a:ea typeface="+mn-ea"/>
          <a:cs typeface="GE Inspira Pitch"/>
        </a:defRPr>
      </a:lvl3pPr>
      <a:lvl4pPr marL="457200" indent="-18288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2150" kern="1200">
          <a:solidFill>
            <a:schemeClr val="tx1"/>
          </a:solidFill>
          <a:latin typeface="GE Inspira Pitch"/>
          <a:ea typeface="+mn-ea"/>
          <a:cs typeface="GE Inspira Pitch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/>
          </a:solidFill>
          <a:latin typeface="GE Inspira Pitch"/>
          <a:ea typeface="+mn-ea"/>
          <a:cs typeface="GE Inspira Pitch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547284" y="365760"/>
            <a:ext cx="11055111" cy="1097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47284" y="1545336"/>
            <a:ext cx="11055111" cy="3383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13" name="Picture 12" descr="Monogram_blue_sm.png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61" y="6217920"/>
            <a:ext cx="457199" cy="457200"/>
          </a:xfrm>
          <a:prstGeom prst="rect">
            <a:avLst/>
          </a:prstGeom>
        </p:spPr>
      </p:pic>
      <p:sp>
        <p:nvSpPr>
          <p:cNvPr id="7" name="Footer Placeholder 6"/>
          <p:cNvSpPr txBox="1">
            <a:spLocks/>
          </p:cNvSpPr>
          <p:nvPr userDrawn="1"/>
        </p:nvSpPr>
        <p:spPr>
          <a:xfrm>
            <a:off x="11186320" y="6355080"/>
            <a:ext cx="416075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5CEBC5-8590-4516-AB2B-E0DC150CF9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6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4" r:id="rId5"/>
    <p:sldLayoutId id="2147483675" r:id="rId6"/>
    <p:sldLayoutId id="2147483676" r:id="rId7"/>
    <p:sldLayoutId id="2147483855" r:id="rId8"/>
    <p:sldLayoutId id="2147483677" r:id="rId9"/>
    <p:sldLayoutId id="2147483678" r:id="rId10"/>
    <p:sldLayoutId id="2147483679" r:id="rId11"/>
    <p:sldLayoutId id="2147483688" r:id="rId12"/>
    <p:sldLayoutId id="2147483680" r:id="rId13"/>
    <p:sldLayoutId id="2147483681" r:id="rId14"/>
    <p:sldLayoutId id="2147483683" r:id="rId15"/>
    <p:sldLayoutId id="2147483682" r:id="rId16"/>
    <p:sldLayoutId id="2147483684" r:id="rId17"/>
    <p:sldLayoutId id="2147483685" r:id="rId18"/>
    <p:sldLayoutId id="2147483686" r:id="rId19"/>
    <p:sldLayoutId id="2147483687" r:id="rId20"/>
    <p:sldLayoutId id="2147483790" r:id="rId21"/>
    <p:sldLayoutId id="2147483908" r:id="rId22"/>
    <p:sldLayoutId id="2147483909" r:id="rId23"/>
    <p:sldLayoutId id="2147483910" r:id="rId24"/>
    <p:sldLayoutId id="2147483911" r:id="rId25"/>
    <p:sldLayoutId id="2147483912" r:id="rId26"/>
    <p:sldLayoutId id="2147483913" r:id="rId27"/>
    <p:sldLayoutId id="2147483914" r:id="rId28"/>
    <p:sldLayoutId id="2147483915" r:id="rId29"/>
    <p:sldLayoutId id="2147483958" r:id="rId30"/>
    <p:sldLayoutId id="2147483960" r:id="rId31"/>
    <p:sldLayoutId id="2147483961" r:id="rId32"/>
    <p:sldLayoutId id="2147483962" r:id="rId33"/>
    <p:sldLayoutId id="2147483964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GE Inspira Pitch"/>
          <a:ea typeface="+mj-ea"/>
          <a:cs typeface="GE Inspira Pitch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600"/>
        </a:spcBef>
        <a:buFont typeface="Arial"/>
        <a:buNone/>
        <a:defRPr sz="2600" kern="1200">
          <a:solidFill>
            <a:schemeClr val="tx1"/>
          </a:solidFill>
          <a:latin typeface="GE Inspira Pitch"/>
          <a:ea typeface="+mn-ea"/>
          <a:cs typeface="GE Inspira Pitch"/>
        </a:defRPr>
      </a:lvl1pPr>
      <a:lvl2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2600" kern="1200" baseline="0">
          <a:solidFill>
            <a:schemeClr val="tx1"/>
          </a:solidFill>
          <a:latin typeface="GE Inspira Pitch"/>
          <a:ea typeface="+mn-ea"/>
          <a:cs typeface="GE Inspira Pitch"/>
        </a:defRPr>
      </a:lvl2pPr>
      <a:lvl3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Lucida Grande"/>
        <a:buChar char="–"/>
        <a:defRPr sz="2150" kern="1200">
          <a:solidFill>
            <a:schemeClr val="tx1"/>
          </a:solidFill>
          <a:latin typeface="GE Inspira Pitch"/>
          <a:ea typeface="+mn-ea"/>
          <a:cs typeface="GE Inspira Pitch"/>
        </a:defRPr>
      </a:lvl3pPr>
      <a:lvl4pPr marL="457200" indent="-18288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2150" kern="1200">
          <a:solidFill>
            <a:schemeClr val="tx1"/>
          </a:solidFill>
          <a:latin typeface="GE Inspira Pitch"/>
          <a:ea typeface="+mn-ea"/>
          <a:cs typeface="GE Inspira Pitch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/>
          </a:solidFill>
          <a:latin typeface="GE Inspira Pitch"/>
          <a:ea typeface="+mn-ea"/>
          <a:cs typeface="GE Inspira Pitch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547284" y="365760"/>
            <a:ext cx="11055111" cy="1097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47284" y="1545336"/>
            <a:ext cx="11055111" cy="3383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14" name="Picture 13" descr="Monogram_purple_sm.png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61" y="6217920"/>
            <a:ext cx="457199" cy="457200"/>
          </a:xfrm>
          <a:prstGeom prst="rect">
            <a:avLst/>
          </a:prstGeom>
        </p:spPr>
      </p:pic>
      <p:sp>
        <p:nvSpPr>
          <p:cNvPr id="7" name="Footer Placeholder 6"/>
          <p:cNvSpPr txBox="1">
            <a:spLocks/>
          </p:cNvSpPr>
          <p:nvPr userDrawn="1"/>
        </p:nvSpPr>
        <p:spPr>
          <a:xfrm>
            <a:off x="11186320" y="6355080"/>
            <a:ext cx="416075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5CEBC5-8590-4516-AB2B-E0DC150CF9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4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8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93" r:id="rId21"/>
    <p:sldLayoutId id="2147483916" r:id="rId22"/>
    <p:sldLayoutId id="2147483917" r:id="rId23"/>
    <p:sldLayoutId id="2147483918" r:id="rId24"/>
    <p:sldLayoutId id="2147483919" r:id="rId25"/>
    <p:sldLayoutId id="2147483920" r:id="rId26"/>
    <p:sldLayoutId id="2147483921" r:id="rId27"/>
    <p:sldLayoutId id="2147483922" r:id="rId28"/>
    <p:sldLayoutId id="2147483923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GE Inspira Pitch"/>
          <a:ea typeface="+mj-ea"/>
          <a:cs typeface="GE Inspira Pitch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600"/>
        </a:spcBef>
        <a:buFont typeface="Arial"/>
        <a:buNone/>
        <a:defRPr sz="2600" kern="1200">
          <a:solidFill>
            <a:schemeClr val="tx1"/>
          </a:solidFill>
          <a:latin typeface="GE Inspira Pitch"/>
          <a:ea typeface="+mn-ea"/>
          <a:cs typeface="GE Inspira Pitch"/>
        </a:defRPr>
      </a:lvl1pPr>
      <a:lvl2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2600" kern="1200" baseline="0">
          <a:solidFill>
            <a:schemeClr val="tx1"/>
          </a:solidFill>
          <a:latin typeface="GE Inspira Pitch"/>
          <a:ea typeface="+mn-ea"/>
          <a:cs typeface="GE Inspira Pitch"/>
        </a:defRPr>
      </a:lvl2pPr>
      <a:lvl3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Lucida Grande"/>
        <a:buChar char="–"/>
        <a:defRPr sz="2150" kern="1200">
          <a:solidFill>
            <a:schemeClr val="tx1"/>
          </a:solidFill>
          <a:latin typeface="GE Inspira Pitch"/>
          <a:ea typeface="+mn-ea"/>
          <a:cs typeface="GE Inspira Pitch"/>
        </a:defRPr>
      </a:lvl3pPr>
      <a:lvl4pPr marL="457200" indent="-18288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2150" kern="1200">
          <a:solidFill>
            <a:schemeClr val="tx1"/>
          </a:solidFill>
          <a:latin typeface="GE Inspira Pitch"/>
          <a:ea typeface="+mn-ea"/>
          <a:cs typeface="GE Inspira Pitch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/>
          </a:solidFill>
          <a:latin typeface="GE Inspira Pitch"/>
          <a:ea typeface="+mn-ea"/>
          <a:cs typeface="GE Inspira Pitch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547284" y="365760"/>
            <a:ext cx="11055111" cy="1097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47284" y="1545336"/>
            <a:ext cx="11055111" cy="3383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13" name="Picture 12" descr="Monogram_red_sm.png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61" y="6217920"/>
            <a:ext cx="457199" cy="457200"/>
          </a:xfrm>
          <a:prstGeom prst="rect">
            <a:avLst/>
          </a:prstGeom>
        </p:spPr>
      </p:pic>
      <p:sp>
        <p:nvSpPr>
          <p:cNvPr id="7" name="Footer Placeholder 6"/>
          <p:cNvSpPr txBox="1">
            <a:spLocks/>
          </p:cNvSpPr>
          <p:nvPr userDrawn="1"/>
        </p:nvSpPr>
        <p:spPr>
          <a:xfrm>
            <a:off x="11186320" y="6355080"/>
            <a:ext cx="416075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5CEBC5-8590-4516-AB2B-E0DC150CF9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2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857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94" r:id="rId21"/>
    <p:sldLayoutId id="2147483924" r:id="rId22"/>
    <p:sldLayoutId id="2147483925" r:id="rId23"/>
    <p:sldLayoutId id="2147483926" r:id="rId24"/>
    <p:sldLayoutId id="2147483927" r:id="rId25"/>
    <p:sldLayoutId id="2147483928" r:id="rId26"/>
    <p:sldLayoutId id="2147483929" r:id="rId27"/>
    <p:sldLayoutId id="2147483930" r:id="rId28"/>
    <p:sldLayoutId id="2147483931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GE Inspira Pitch"/>
          <a:ea typeface="+mj-ea"/>
          <a:cs typeface="GE Inspira Pitch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600"/>
        </a:spcBef>
        <a:buFont typeface="Arial"/>
        <a:buNone/>
        <a:defRPr sz="2600" kern="1200">
          <a:solidFill>
            <a:schemeClr val="tx1"/>
          </a:solidFill>
          <a:latin typeface="GE Inspira Pitch"/>
          <a:ea typeface="+mn-ea"/>
          <a:cs typeface="GE Inspira Pitch"/>
        </a:defRPr>
      </a:lvl1pPr>
      <a:lvl2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2600" kern="1200" baseline="0">
          <a:solidFill>
            <a:schemeClr val="tx1"/>
          </a:solidFill>
          <a:latin typeface="GE Inspira Pitch"/>
          <a:ea typeface="+mn-ea"/>
          <a:cs typeface="GE Inspira Pitch"/>
        </a:defRPr>
      </a:lvl2pPr>
      <a:lvl3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Lucida Grande"/>
        <a:buChar char="–"/>
        <a:defRPr sz="2150" kern="1200">
          <a:solidFill>
            <a:schemeClr val="tx1"/>
          </a:solidFill>
          <a:latin typeface="GE Inspira Pitch"/>
          <a:ea typeface="+mn-ea"/>
          <a:cs typeface="GE Inspira Pitch"/>
        </a:defRPr>
      </a:lvl3pPr>
      <a:lvl4pPr marL="457200" indent="-18288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2150" kern="1200">
          <a:solidFill>
            <a:schemeClr val="tx1"/>
          </a:solidFill>
          <a:latin typeface="GE Inspira Pitch"/>
          <a:ea typeface="+mn-ea"/>
          <a:cs typeface="GE Inspira Pitch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/>
          </a:solidFill>
          <a:latin typeface="GE Inspira Pitch"/>
          <a:ea typeface="+mn-ea"/>
          <a:cs typeface="GE Inspira Pitch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547284" y="365760"/>
            <a:ext cx="11055111" cy="1097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47284" y="1545336"/>
            <a:ext cx="11055111" cy="3383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02" y="6355080"/>
            <a:ext cx="3733684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or Job Number | XX Month 201X</a:t>
            </a:r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57119" y="6355080"/>
            <a:ext cx="5028407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See tutorial regarding confidentiality disclosures.</a:t>
            </a:r>
            <a:endParaRPr lang="en-US" dirty="0"/>
          </a:p>
        </p:txBody>
      </p:sp>
      <p:pic>
        <p:nvPicPr>
          <p:cNvPr id="13" name="Picture 6" descr="Monogram_gray_sm.png"/>
          <p:cNvPicPr>
            <a:picLocks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1" y="6218767"/>
            <a:ext cx="4624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 txBox="1">
            <a:spLocks/>
          </p:cNvSpPr>
          <p:nvPr userDrawn="1"/>
        </p:nvSpPr>
        <p:spPr>
          <a:xfrm>
            <a:off x="11186320" y="6355080"/>
            <a:ext cx="416075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5CEBC5-8590-4516-AB2B-E0DC150CF9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2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858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95" r:id="rId21"/>
    <p:sldLayoutId id="2147483932" r:id="rId22"/>
    <p:sldLayoutId id="2147483933" r:id="rId23"/>
    <p:sldLayoutId id="2147483934" r:id="rId24"/>
    <p:sldLayoutId id="2147483935" r:id="rId25"/>
    <p:sldLayoutId id="2147483936" r:id="rId26"/>
    <p:sldLayoutId id="2147483937" r:id="rId27"/>
    <p:sldLayoutId id="2147483938" r:id="rId28"/>
    <p:sldLayoutId id="2147483939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GE Inspira Pitch"/>
          <a:ea typeface="+mj-ea"/>
          <a:cs typeface="GE Inspira Pitch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600"/>
        </a:spcBef>
        <a:buFont typeface="Arial"/>
        <a:buNone/>
        <a:defRPr sz="2600" kern="1200">
          <a:solidFill>
            <a:schemeClr val="tx1"/>
          </a:solidFill>
          <a:latin typeface="GE Inspira Pitch"/>
          <a:ea typeface="+mn-ea"/>
          <a:cs typeface="GE Inspira Pitch"/>
        </a:defRPr>
      </a:lvl1pPr>
      <a:lvl2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2600" kern="1200" baseline="0">
          <a:solidFill>
            <a:schemeClr val="tx1"/>
          </a:solidFill>
          <a:latin typeface="GE Inspira Pitch"/>
          <a:ea typeface="+mn-ea"/>
          <a:cs typeface="GE Inspira Pitch"/>
        </a:defRPr>
      </a:lvl2pPr>
      <a:lvl3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Lucida Grande"/>
        <a:buChar char="–"/>
        <a:defRPr sz="2150" kern="1200">
          <a:solidFill>
            <a:schemeClr val="tx1"/>
          </a:solidFill>
          <a:latin typeface="GE Inspira Pitch"/>
          <a:ea typeface="+mn-ea"/>
          <a:cs typeface="GE Inspira Pitch"/>
        </a:defRPr>
      </a:lvl3pPr>
      <a:lvl4pPr marL="457200" indent="-18288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2150" kern="1200">
          <a:solidFill>
            <a:schemeClr val="tx1"/>
          </a:solidFill>
          <a:latin typeface="GE Inspira Pitch"/>
          <a:ea typeface="+mn-ea"/>
          <a:cs typeface="GE Inspira Pitch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/>
          </a:solidFill>
          <a:latin typeface="GE Inspira Pitch"/>
          <a:ea typeface="+mn-ea"/>
          <a:cs typeface="GE Inspira Pitch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4893" y="6257944"/>
            <a:ext cx="1501608" cy="31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 bwMode="ltGray">
          <a:xfrm flipV="1">
            <a:off x="0" y="6610350"/>
            <a:ext cx="12161838" cy="247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069" y="281007"/>
            <a:ext cx="11251812" cy="51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dirty="0" smtClean="0"/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069" y="1524000"/>
            <a:ext cx="11251812" cy="177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839"/>
          <a:stretch/>
        </p:blipFill>
        <p:spPr bwMode="gray">
          <a:xfrm flipH="1" flipV="1">
            <a:off x="0" y="6505594"/>
            <a:ext cx="5846107" cy="299167"/>
          </a:xfrm>
          <a:prstGeom prst="rect">
            <a:avLst/>
          </a:prstGeom>
        </p:spPr>
      </p:pic>
      <p:sp>
        <p:nvSpPr>
          <p:cNvPr id="13" name="Text Box 18"/>
          <p:cNvSpPr txBox="1">
            <a:spLocks noChangeArrowheads="1"/>
          </p:cNvSpPr>
          <p:nvPr/>
        </p:nvSpPr>
        <p:spPr bwMode="black">
          <a:xfrm>
            <a:off x="443381" y="6675160"/>
            <a:ext cx="169323" cy="12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 anchorCtr="0">
            <a:spAutoFit/>
          </a:bodyPr>
          <a:lstStyle/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5990F28-EF56-40AF-B6C1-2CF755EA3890}" type="slidenum">
              <a:rPr lang="en-US" sz="900" smtClean="0">
                <a:solidFill>
                  <a:srgbClr val="FFFFFF"/>
                </a:solidFill>
              </a:rPr>
              <a:pPr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900" dirty="0" smtClean="0">
                <a:solidFill>
                  <a:srgbClr val="FFFFFF"/>
                </a:solidFill>
              </a:rPr>
              <a:t> </a:t>
            </a:r>
            <a:endParaRPr lang="en-US" sz="90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black">
          <a:xfrm>
            <a:off x="798121" y="6657975"/>
            <a:ext cx="0" cy="1333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04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9pPr>
    </p:titleStyle>
    <p:bodyStyle>
      <a:lvl1pPr algn="l" rtl="0" eaLnBrk="1" fontAlgn="base" hangingPunct="1">
        <a:lnSpc>
          <a:spcPct val="80000"/>
        </a:lnSpc>
        <a:spcBef>
          <a:spcPts val="1200"/>
        </a:spcBef>
        <a:spcAft>
          <a:spcPct val="0"/>
        </a:spcAft>
        <a:buClr>
          <a:srgbClr val="004880"/>
        </a:buClr>
        <a:defRPr sz="2800">
          <a:solidFill>
            <a:schemeClr val="accent5"/>
          </a:solidFill>
          <a:latin typeface="+mn-lt"/>
          <a:ea typeface="+mn-ea"/>
          <a:cs typeface="+mn-cs"/>
        </a:defRPr>
      </a:lvl1pPr>
      <a:lvl2pPr marL="341313" indent="-284163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GE Inspira Pitch" pitchFamily="34" charset="0"/>
        <a:buChar char="•"/>
        <a:defRPr sz="2400">
          <a:solidFill>
            <a:schemeClr val="accent5"/>
          </a:solidFill>
          <a:latin typeface="+mn-lt"/>
        </a:defRPr>
      </a:lvl2pPr>
      <a:lvl3pPr marL="685800" indent="-230188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accent5"/>
          </a:solidFill>
          <a:latin typeface="+mn-lt"/>
        </a:defRPr>
      </a:lvl3pPr>
      <a:lvl4pPr marL="1028700" indent="-227013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accent5"/>
          </a:solidFill>
          <a:latin typeface="+mn-lt"/>
        </a:defRPr>
      </a:lvl4pPr>
      <a:lvl5pPr marL="1371600" indent="-225425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accent5"/>
          </a:solidFill>
          <a:latin typeface="+mn-lt"/>
        </a:defRPr>
      </a:lvl5pPr>
      <a:lvl6pPr marL="20034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6pPr>
      <a:lvl7pPr marL="24606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7pPr>
      <a:lvl8pPr marL="29178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8pPr>
      <a:lvl9pPr marL="33750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vedyan\Marketing\Presentation\2016_03_22_GE_Healthcare_IT_Solution_presentation_avedyan_ru\JPG\Slid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539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15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Avedyan\Marketing\Presentation\2016_03_22_GE_Healthcare_IT_Solution_presentation_avedyan_ru\JPG\Slide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539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6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Avedyan\Marketing\Presentation\2016_03_22_GE_Healthcare_IT_Solution_presentation_avedyan_ru\JPG\Slide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53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02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Avedyan\Marketing\Presentation\2016_03_22_GE_Healthcare_IT_Solution_presentation_avedyan_ru\JPG\Slide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539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8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Avedyan\Marketing\Presentation\2016_03_22_GE_Healthcare_IT_Solution_presentation_avedyan_ru\JPG\Slide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539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95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Avedyan\Marketing\Presentation\2016_03_22_GE_Healthcare_IT_Solution_presentation_avedyan_ru\JPG\Slide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53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7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Avedyan\Marketing\Presentation\2016_03_22_GE_Healthcare_IT_Solution_presentation_avedyan_ru\JPG\Slide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53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5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Avedyan\Marketing\Presentation\2016_03_22_GE_Healthcare_IT_Solution_presentation_avedyan_ru\JPG\Slide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3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25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Avedyan\Marketing\Presentation\2016_03_22_GE_Healthcare_IT_Solution_presentation_avedyan_ru\JPG\Slide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3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1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Avedyan\Marketing\Presentation\2016_03_22_GE_Healthcare_IT_Solution_presentation_avedyan_ru\JPG\Slide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3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57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Avedyan\Marketing\Presentation\2016_03_22_GE_Healthcare_IT_Solution_presentation_avedyan_ru\JPG\Slide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53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5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Avedyan\Marketing\Presentation\2016_03_22_GE_Healthcare_IT_Solution_presentation_avedyan_ru\JPG\Slid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539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56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Avedyan\Marketing\Presentation\2016_03_22_GE_Healthcare_IT_Solution_presentation_avedyan_ru\JPG\Slid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53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61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Avedyan\Marketing\Presentation\2016_03_22_GE_Healthcare_IT_Solution_presentation_avedyan_ru\JPG\Slid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1"/>
            <a:ext cx="121539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45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Avedyan\Marketing\Presentation\2016_03_22_GE_Healthcare_IT_Solution_presentation_avedyan_ru\JPG\Slid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53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05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Avedyan\Marketing\Presentation\2016_03_22_GE_Healthcare_IT_Solution_presentation_avedyan_ru\JPG\Slid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539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53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Avedyan\Marketing\Presentation\2016_03_22_GE_Healthcare_IT_Solution_presentation_avedyan_ru\JPG\Slid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3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18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Avedyan\Marketing\Presentation\2016_03_22_GE_Healthcare_IT_Solution_presentation_avedyan_ru\JPG\Slid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539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Avedyan\Marketing\Presentation\2016_03_22_GE_Healthcare_IT_Solution_presentation_avedyan_ru\JPG\Slid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1"/>
            <a:ext cx="121539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8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 NEW Standard Wide Screen">
  <a:themeElements>
    <a:clrScheme name="GE_2013_ORANGE">
      <a:dk1>
        <a:srgbClr val="454545"/>
      </a:dk1>
      <a:lt1>
        <a:sysClr val="window" lastClr="FFFFFF"/>
      </a:lt1>
      <a:dk2>
        <a:srgbClr val="E86107"/>
      </a:dk2>
      <a:lt2>
        <a:srgbClr val="EEECE1"/>
      </a:lt2>
      <a:accent1>
        <a:srgbClr val="4583D1"/>
      </a:accent1>
      <a:accent2>
        <a:srgbClr val="052F69"/>
      </a:accent2>
      <a:accent3>
        <a:srgbClr val="7FBD2C"/>
      </a:accent3>
      <a:accent4>
        <a:srgbClr val="1F5A13"/>
      </a:accent4>
      <a:accent5>
        <a:srgbClr val="F4A82D"/>
      </a:accent5>
      <a:accent6>
        <a:srgbClr val="AC3905"/>
      </a:accent6>
      <a:hlink>
        <a:srgbClr val="0745AB"/>
      </a:hlink>
      <a:folHlink>
        <a:srgbClr val="0745AB"/>
      </a:folHlink>
    </a:clrScheme>
    <a:fontScheme name="GE_Font_2013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_Green">
  <a:themeElements>
    <a:clrScheme name="GE_2013_GREEN">
      <a:dk1>
        <a:srgbClr val="454545"/>
      </a:dk1>
      <a:lt1>
        <a:sysClr val="window" lastClr="FFFFFF"/>
      </a:lt1>
      <a:dk2>
        <a:srgbClr val="2B9317"/>
      </a:dk2>
      <a:lt2>
        <a:srgbClr val="EEECE1"/>
      </a:lt2>
      <a:accent1>
        <a:srgbClr val="4583D1"/>
      </a:accent1>
      <a:accent2>
        <a:srgbClr val="052F69"/>
      </a:accent2>
      <a:accent3>
        <a:srgbClr val="7FBD2C"/>
      </a:accent3>
      <a:accent4>
        <a:srgbClr val="1F5A13"/>
      </a:accent4>
      <a:accent5>
        <a:srgbClr val="F4A82D"/>
      </a:accent5>
      <a:accent6>
        <a:srgbClr val="AC3905"/>
      </a:accent6>
      <a:hlink>
        <a:srgbClr val="0745AB"/>
      </a:hlink>
      <a:folHlink>
        <a:srgbClr val="0745AB"/>
      </a:folHlink>
    </a:clrScheme>
    <a:fontScheme name="GE_Font_2013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E_Blue">
  <a:themeElements>
    <a:clrScheme name="GE_2013_BLUE">
      <a:dk1>
        <a:srgbClr val="454545"/>
      </a:dk1>
      <a:lt1>
        <a:sysClr val="window" lastClr="FFFFFF"/>
      </a:lt1>
      <a:dk2>
        <a:srgbClr val="0745AB"/>
      </a:dk2>
      <a:lt2>
        <a:srgbClr val="EEECE1"/>
      </a:lt2>
      <a:accent1>
        <a:srgbClr val="4583D1"/>
      </a:accent1>
      <a:accent2>
        <a:srgbClr val="052F69"/>
      </a:accent2>
      <a:accent3>
        <a:srgbClr val="7FBD2C"/>
      </a:accent3>
      <a:accent4>
        <a:srgbClr val="1F5A13"/>
      </a:accent4>
      <a:accent5>
        <a:srgbClr val="F4A82D"/>
      </a:accent5>
      <a:accent6>
        <a:srgbClr val="AC3905"/>
      </a:accent6>
      <a:hlink>
        <a:srgbClr val="0745AB"/>
      </a:hlink>
      <a:folHlink>
        <a:srgbClr val="0745AB"/>
      </a:folHlink>
    </a:clrScheme>
    <a:fontScheme name="GE_Font_2013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GE_Purple">
  <a:themeElements>
    <a:clrScheme name="GE_2013_PURPLE">
      <a:dk1>
        <a:srgbClr val="454545"/>
      </a:dk1>
      <a:lt1>
        <a:sysClr val="window" lastClr="FFFFFF"/>
      </a:lt1>
      <a:dk2>
        <a:srgbClr val="463C82"/>
      </a:dk2>
      <a:lt2>
        <a:srgbClr val="EEECE1"/>
      </a:lt2>
      <a:accent1>
        <a:srgbClr val="4583D1"/>
      </a:accent1>
      <a:accent2>
        <a:srgbClr val="052F69"/>
      </a:accent2>
      <a:accent3>
        <a:srgbClr val="7FBD2C"/>
      </a:accent3>
      <a:accent4>
        <a:srgbClr val="1F5A13"/>
      </a:accent4>
      <a:accent5>
        <a:srgbClr val="F4A82D"/>
      </a:accent5>
      <a:accent6>
        <a:srgbClr val="AC3905"/>
      </a:accent6>
      <a:hlink>
        <a:srgbClr val="0745AB"/>
      </a:hlink>
      <a:folHlink>
        <a:srgbClr val="0745AB"/>
      </a:folHlink>
    </a:clrScheme>
    <a:fontScheme name="GE_Font_2013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GE_Red">
  <a:themeElements>
    <a:clrScheme name="GE_2013_RED">
      <a:dk1>
        <a:srgbClr val="454545"/>
      </a:dk1>
      <a:lt1>
        <a:sysClr val="window" lastClr="FFFFFF"/>
      </a:lt1>
      <a:dk2>
        <a:srgbClr val="B4001E"/>
      </a:dk2>
      <a:lt2>
        <a:srgbClr val="EEECE1"/>
      </a:lt2>
      <a:accent1>
        <a:srgbClr val="4583D1"/>
      </a:accent1>
      <a:accent2>
        <a:srgbClr val="052F69"/>
      </a:accent2>
      <a:accent3>
        <a:srgbClr val="7FBD2C"/>
      </a:accent3>
      <a:accent4>
        <a:srgbClr val="1F5A13"/>
      </a:accent4>
      <a:accent5>
        <a:srgbClr val="F4A82D"/>
      </a:accent5>
      <a:accent6>
        <a:srgbClr val="AC3905"/>
      </a:accent6>
      <a:hlink>
        <a:srgbClr val="0745AB"/>
      </a:hlink>
      <a:folHlink>
        <a:srgbClr val="0745AB"/>
      </a:folHlink>
    </a:clrScheme>
    <a:fontScheme name="GE_Font_2013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GE_Gray">
  <a:themeElements>
    <a:clrScheme name="GE_2013_GRAY">
      <a:dk1>
        <a:srgbClr val="454545"/>
      </a:dk1>
      <a:lt1>
        <a:sysClr val="window" lastClr="FFFFFF"/>
      </a:lt1>
      <a:dk2>
        <a:srgbClr val="454545"/>
      </a:dk2>
      <a:lt2>
        <a:srgbClr val="EEECE1"/>
      </a:lt2>
      <a:accent1>
        <a:srgbClr val="4583D1"/>
      </a:accent1>
      <a:accent2>
        <a:srgbClr val="052F69"/>
      </a:accent2>
      <a:accent3>
        <a:srgbClr val="7FBD2C"/>
      </a:accent3>
      <a:accent4>
        <a:srgbClr val="1F5A13"/>
      </a:accent4>
      <a:accent5>
        <a:srgbClr val="F4A82D"/>
      </a:accent5>
      <a:accent6>
        <a:srgbClr val="AC3905"/>
      </a:accent6>
      <a:hlink>
        <a:srgbClr val="0745AB"/>
      </a:hlink>
      <a:folHlink>
        <a:srgbClr val="0745AB"/>
      </a:folHlink>
    </a:clrScheme>
    <a:fontScheme name="GE_Font_2013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GE Software Presentation Template">
  <a:themeElements>
    <a:clrScheme name="GE Software">
      <a:dk1>
        <a:srgbClr val="000000"/>
      </a:dk1>
      <a:lt1>
        <a:srgbClr val="FFFFFF"/>
      </a:lt1>
      <a:dk2>
        <a:srgbClr val="E78000"/>
      </a:dk2>
      <a:lt2>
        <a:srgbClr val="EE3324"/>
      </a:lt2>
      <a:accent1>
        <a:srgbClr val="711371"/>
      </a:accent1>
      <a:accent2>
        <a:srgbClr val="08A5E1"/>
      </a:accent2>
      <a:accent3>
        <a:srgbClr val="76B900"/>
      </a:accent3>
      <a:accent4>
        <a:srgbClr val="3B73B9"/>
      </a:accent4>
      <a:accent5>
        <a:srgbClr val="5A5A5A"/>
      </a:accent5>
      <a:accent6>
        <a:srgbClr val="1E4191"/>
      </a:accent6>
      <a:hlink>
        <a:srgbClr val="EE3324"/>
      </a:hlink>
      <a:folHlink>
        <a:srgbClr val="EE3324"/>
      </a:folHlink>
    </a:clrScheme>
    <a:fontScheme name="GE Software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solidFill>
              <a:schemeClr val="accent5"/>
            </a:solidFill>
            <a:latin typeface="+mn-lt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 NEW Standard Wide Screen</Template>
  <TotalTime>14405</TotalTime>
  <Words>19</Words>
  <Application>Microsoft Office PowerPoint</Application>
  <PresentationFormat>Custom</PresentationFormat>
  <Paragraphs>19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GE NEW Standard Wide Screen</vt:lpstr>
      <vt:lpstr>GE_Green</vt:lpstr>
      <vt:lpstr>GE_Blue</vt:lpstr>
      <vt:lpstr>GE_Purple</vt:lpstr>
      <vt:lpstr>GE_Red</vt:lpstr>
      <vt:lpstr>GE_Gray</vt:lpstr>
      <vt:lpstr>GE Software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have the latest version?</dc:title>
  <dc:creator>eSlide</dc:creator>
  <cp:lastModifiedBy>Avedyan, Artem (GE Healthcare)</cp:lastModifiedBy>
  <cp:revision>1331</cp:revision>
  <cp:lastPrinted>2013-11-15T17:54:06Z</cp:lastPrinted>
  <dcterms:created xsi:type="dcterms:W3CDTF">2014-04-09T23:20:14Z</dcterms:created>
  <dcterms:modified xsi:type="dcterms:W3CDTF">2016-03-21T18:06:02Z</dcterms:modified>
</cp:coreProperties>
</file>